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87" d="100"/>
          <a:sy n="87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412776"/>
            <a:ext cx="6624736" cy="2232248"/>
          </a:xfrm>
        </p:spPr>
        <p:txBody>
          <a:bodyPr/>
          <a:lstStyle/>
          <a:p>
            <a:r>
              <a:rPr lang="ru-RU" sz="4800" dirty="0" smtClean="0"/>
              <a:t>Династия педагогов в моей семье</a:t>
            </a:r>
            <a:endParaRPr lang="en-US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116632"/>
            <a:ext cx="5625412" cy="465200"/>
          </a:xfrm>
        </p:spPr>
        <p:txBody>
          <a:bodyPr/>
          <a:lstStyle/>
          <a:p>
            <a:r>
              <a:rPr lang="ru-RU" dirty="0" smtClean="0"/>
              <a:t>МК ДОУ Починковский детский сад №8</a:t>
            </a:r>
            <a:endParaRPr lang="en-US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112570" y="4509120"/>
            <a:ext cx="5625412" cy="720080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254285" y="6165304"/>
            <a:ext cx="864096" cy="465200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5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39000" cy="554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Егунов </a:t>
            </a:r>
            <a:r>
              <a:rPr lang="ru-RU" dirty="0" err="1" smtClean="0"/>
              <a:t>василий</a:t>
            </a:r>
            <a:r>
              <a:rPr lang="ru-RU" dirty="0" smtClean="0"/>
              <a:t> </a:t>
            </a:r>
            <a:r>
              <a:rPr lang="ru-RU" dirty="0" err="1" smtClean="0"/>
              <a:t>степанович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596" y="764704"/>
            <a:ext cx="7239000" cy="19442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Мой дедушка, работал учителем физики и математики в </a:t>
            </a:r>
            <a:r>
              <a:rPr lang="ru-RU" dirty="0" err="1" smtClean="0"/>
              <a:t>Ужовской</a:t>
            </a:r>
            <a:r>
              <a:rPr lang="ru-RU" dirty="0" smtClean="0"/>
              <a:t> школе, п. </a:t>
            </a:r>
            <a:r>
              <a:rPr lang="ru-RU" dirty="0" err="1" smtClean="0"/>
              <a:t>Ужовка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Отличник народного просвещения.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Педагогический стаж 38 лет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5" name="Picture 3" descr="D:\садик\конкурс герои ВОВ\IMG_20220419_081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5680648" cy="379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2664296" cy="27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454047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02.01.1924 -05.04.2004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3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Заповеди учителю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4834880" cy="4915928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Каждый урок хорошо подготовленный.</a:t>
            </a:r>
          </a:p>
          <a:p>
            <a:pPr marL="514350" indent="-514350">
              <a:buAutoNum type="arabicPeriod"/>
            </a:pPr>
            <a:r>
              <a:rPr lang="ru-RU" dirty="0" smtClean="0"/>
              <a:t>В класс входи всегда с улыбкой.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Не пользуйся шаблоном.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Начни учебный год с учета пробелов в знаниях учащихся.</a:t>
            </a:r>
          </a:p>
          <a:p>
            <a:pPr marL="514350" indent="-514350">
              <a:buAutoNum type="arabicPeriod"/>
            </a:pPr>
            <a:r>
              <a:rPr lang="ru-RU" dirty="0" smtClean="0"/>
              <a:t>Учи детей учиться.</a:t>
            </a:r>
          </a:p>
          <a:p>
            <a:pPr marL="514350" indent="-514350">
              <a:buAutoNum type="arabicPeriod"/>
            </a:pPr>
            <a:r>
              <a:rPr lang="ru-RU" dirty="0" smtClean="0"/>
              <a:t>Активно содействуй развитию логического мышления и пространственных представлений.</a:t>
            </a:r>
          </a:p>
          <a:p>
            <a:pPr marL="514350" indent="-514350">
              <a:buAutoNum type="arabicPeriod"/>
            </a:pPr>
            <a:r>
              <a:rPr lang="ru-RU" dirty="0" smtClean="0"/>
              <a:t>В каждом уроке пусть слышится </a:t>
            </a:r>
            <a:r>
              <a:rPr lang="ru-RU" dirty="0" err="1" smtClean="0"/>
              <a:t>постуть</a:t>
            </a:r>
            <a:r>
              <a:rPr lang="ru-RU" dirty="0" smtClean="0"/>
              <a:t> современности.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Настойчиво воспитывай у учащихся внимание и прилежание, интерес к изучаемому.</a:t>
            </a:r>
          </a:p>
          <a:p>
            <a:pPr marL="514350" indent="-514350">
              <a:buAutoNum type="arabicPeriod"/>
            </a:pPr>
            <a:r>
              <a:rPr lang="ru-RU" dirty="0" smtClean="0"/>
              <a:t>Ознакомь учащихся с нормами оценок, при оценке будь объективен, учитывая все виды деятельности учащегося.</a:t>
            </a:r>
          </a:p>
          <a:p>
            <a:pPr marL="514350" indent="-514350">
              <a:buAutoNum type="arabicPeriod"/>
            </a:pPr>
            <a:r>
              <a:rPr lang="ru-RU" dirty="0" smtClean="0"/>
              <a:t>Воспитывай у учащегося чувство ответственности перед коллективом.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43944" y="332656"/>
            <a:ext cx="442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 записной книжки Егунова В.С. 1965г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28800"/>
            <a:ext cx="335449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0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626328"/>
          </a:xfrm>
        </p:spPr>
        <p:txBody>
          <a:bodyPr/>
          <a:lstStyle/>
          <a:p>
            <a:r>
              <a:rPr lang="ru-RU" dirty="0" smtClean="0"/>
              <a:t>Егунова анна </a:t>
            </a:r>
            <a:r>
              <a:rPr lang="ru-RU" dirty="0" err="1" smtClean="0"/>
              <a:t>павловна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7848872" cy="1440160"/>
          </a:xfrm>
        </p:spPr>
        <p:txBody>
          <a:bodyPr/>
          <a:lstStyle/>
          <a:p>
            <a:r>
              <a:rPr lang="ru-RU" dirty="0" smtClean="0"/>
              <a:t>Моя бабушка, работала учителем начальных классов </a:t>
            </a:r>
            <a:r>
              <a:rPr lang="ru-RU" dirty="0" err="1" smtClean="0"/>
              <a:t>Ужовской</a:t>
            </a:r>
            <a:r>
              <a:rPr lang="ru-RU" dirty="0" smtClean="0"/>
              <a:t> школы, п. </a:t>
            </a:r>
            <a:r>
              <a:rPr lang="ru-RU" dirty="0" err="1" smtClean="0"/>
              <a:t>Ужовка</a:t>
            </a:r>
            <a:endParaRPr lang="ru-RU" dirty="0" smtClean="0"/>
          </a:p>
          <a:p>
            <a:r>
              <a:rPr lang="ru-RU" dirty="0"/>
              <a:t>Педагогический стаж 36 лет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349359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30475"/>
            <a:ext cx="3309251" cy="441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7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6263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Лысова </a:t>
            </a:r>
            <a:r>
              <a:rPr lang="ru-RU" dirty="0" err="1" smtClean="0"/>
              <a:t>прасковья</a:t>
            </a:r>
            <a:r>
              <a:rPr lang="ru-RU" dirty="0" smtClean="0"/>
              <a:t> </a:t>
            </a:r>
            <a:r>
              <a:rPr lang="ru-RU" dirty="0" err="1" smtClean="0"/>
              <a:t>матвеевна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7560840" cy="1800200"/>
          </a:xfrm>
        </p:spPr>
        <p:txBody>
          <a:bodyPr/>
          <a:lstStyle/>
          <a:p>
            <a:pPr algn="ctr"/>
            <a:r>
              <a:rPr lang="ru-RU" dirty="0" smtClean="0"/>
              <a:t>Моя бабушка, работала воспитателем продленного дня </a:t>
            </a:r>
            <a:r>
              <a:rPr lang="ru-RU" dirty="0" err="1" smtClean="0"/>
              <a:t>Азрапинской</a:t>
            </a:r>
            <a:r>
              <a:rPr lang="ru-RU" dirty="0" smtClean="0"/>
              <a:t> школы, с. </a:t>
            </a:r>
            <a:r>
              <a:rPr lang="ru-RU" dirty="0" err="1" smtClean="0"/>
              <a:t>Азрапино</a:t>
            </a:r>
            <a:endParaRPr lang="ru-RU" dirty="0" smtClean="0"/>
          </a:p>
          <a:p>
            <a:pPr algn="ctr"/>
            <a:r>
              <a:rPr lang="ru-RU" dirty="0" smtClean="0"/>
              <a:t>Педагогический стаж 30 лет</a:t>
            </a:r>
            <a:endParaRPr lang="en-US" dirty="0"/>
          </a:p>
        </p:txBody>
      </p:sp>
      <p:pic>
        <p:nvPicPr>
          <p:cNvPr id="5123" name="Picture 3" descr="C:\Users\SVETA\Downloads\Telegram Desktop\photo_2023-01-18_11-10-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1" b="11623"/>
          <a:stretch/>
        </p:blipFill>
        <p:spPr bwMode="auto">
          <a:xfrm>
            <a:off x="539552" y="2637723"/>
            <a:ext cx="2923919" cy="361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6340678"/>
            <a:ext cx="313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27.10.1936 – 26.07.2020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3129183"/>
            <a:ext cx="43845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рассказам бабушки, она всю жизнь </a:t>
            </a:r>
          </a:p>
          <a:p>
            <a:r>
              <a:rPr lang="ru-RU" dirty="0" smtClean="0"/>
              <a:t>мечтала работать в школе. </a:t>
            </a:r>
          </a:p>
          <a:p>
            <a:r>
              <a:rPr lang="ru-RU" dirty="0" smtClean="0"/>
              <a:t>Так и произошло. Она всю жизнь </a:t>
            </a:r>
          </a:p>
          <a:p>
            <a:r>
              <a:rPr lang="ru-RU" dirty="0" smtClean="0"/>
              <a:t>работала в школе.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9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562" y="188640"/>
            <a:ext cx="7239000" cy="626328"/>
          </a:xfrm>
        </p:spPr>
        <p:txBody>
          <a:bodyPr/>
          <a:lstStyle/>
          <a:p>
            <a:r>
              <a:rPr lang="ru-RU" dirty="0" smtClean="0"/>
              <a:t>Егунова </a:t>
            </a:r>
            <a:r>
              <a:rPr lang="ru-RU" dirty="0" err="1" smtClean="0"/>
              <a:t>нина</a:t>
            </a:r>
            <a:r>
              <a:rPr lang="ru-RU" dirty="0" smtClean="0"/>
              <a:t> </a:t>
            </a:r>
            <a:r>
              <a:rPr lang="ru-RU" dirty="0" err="1" smtClean="0"/>
              <a:t>ивановна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836712"/>
            <a:ext cx="5760640" cy="1638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Моя мама, работает воспитателем </a:t>
            </a:r>
          </a:p>
          <a:p>
            <a:pPr marL="0" indent="0" algn="ctr">
              <a:buNone/>
            </a:pPr>
            <a:r>
              <a:rPr lang="ru-RU" sz="2400" dirty="0" smtClean="0"/>
              <a:t>МБ ДОУ </a:t>
            </a:r>
            <a:r>
              <a:rPr lang="ru-RU" sz="2400" dirty="0" err="1" smtClean="0"/>
              <a:t>Ужовского</a:t>
            </a:r>
            <a:r>
              <a:rPr lang="ru-RU" sz="2400" dirty="0" smtClean="0"/>
              <a:t> детского сада</a:t>
            </a:r>
          </a:p>
          <a:p>
            <a:pPr marL="0" indent="0" algn="ctr">
              <a:buNone/>
            </a:pPr>
            <a:r>
              <a:rPr lang="ru-RU" sz="2400" dirty="0" smtClean="0"/>
              <a:t>Педагогический стаж 40 лет</a:t>
            </a:r>
            <a:endParaRPr lang="en-US" sz="2400" dirty="0"/>
          </a:p>
        </p:txBody>
      </p:sp>
      <p:pic>
        <p:nvPicPr>
          <p:cNvPr id="1026" name="Picture 2" descr="C:\Users\SVETA\Downloads\ма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03" y="2475275"/>
            <a:ext cx="6816080" cy="383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1340768"/>
            <a:ext cx="3796232" cy="92333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В 2021 году награждена</a:t>
            </a:r>
          </a:p>
          <a:p>
            <a:r>
              <a:rPr lang="ru-RU" dirty="0" smtClean="0"/>
              <a:t>Почетной грамотой министерства</a:t>
            </a:r>
          </a:p>
          <a:p>
            <a:r>
              <a:rPr lang="ru-RU" dirty="0" err="1" smtClean="0"/>
              <a:t>Просвящения</a:t>
            </a:r>
            <a:r>
              <a:rPr lang="ru-RU" dirty="0" smtClean="0"/>
              <a:t> РФ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1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08912" cy="6263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Морозова </a:t>
            </a:r>
            <a:r>
              <a:rPr lang="ru-RU" dirty="0" err="1" smtClean="0"/>
              <a:t>ольга</a:t>
            </a:r>
            <a:r>
              <a:rPr lang="ru-RU" dirty="0" smtClean="0"/>
              <a:t> </a:t>
            </a:r>
            <a:r>
              <a:rPr lang="ru-RU" dirty="0" err="1" smtClean="0"/>
              <a:t>константиновна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7239000" cy="1080120"/>
          </a:xfrm>
        </p:spPr>
        <p:txBody>
          <a:bodyPr/>
          <a:lstStyle/>
          <a:p>
            <a:pPr algn="ctr"/>
            <a:r>
              <a:rPr lang="ru-RU" dirty="0" smtClean="0"/>
              <a:t>Это я, работаю старшим воспитателем </a:t>
            </a:r>
          </a:p>
          <a:p>
            <a:pPr marL="0" indent="0" algn="ctr">
              <a:buNone/>
            </a:pPr>
            <a:r>
              <a:rPr lang="ru-RU" dirty="0" smtClean="0"/>
              <a:t>МК ДОУ Починковского детского сада №8</a:t>
            </a:r>
            <a:endParaRPr lang="en-US" dirty="0"/>
          </a:p>
        </p:txBody>
      </p:sp>
      <p:pic>
        <p:nvPicPr>
          <p:cNvPr id="2050" name="Picture 2" descr="C:\Users\SVETA\Downloads\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5" b="12027"/>
          <a:stretch/>
        </p:blipFill>
        <p:spPr bwMode="auto">
          <a:xfrm>
            <a:off x="700920" y="1772816"/>
            <a:ext cx="3943088" cy="490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2267580"/>
            <a:ext cx="3227165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Педагогический стаж 10 лет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65139" y="3212976"/>
            <a:ext cx="4379725" cy="92333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В 2021году награждена Почетной</a:t>
            </a:r>
          </a:p>
          <a:p>
            <a:r>
              <a:rPr lang="ru-RU" dirty="0" smtClean="0"/>
              <a:t>Грамотой Управления образования </a:t>
            </a:r>
          </a:p>
          <a:p>
            <a:r>
              <a:rPr lang="ru-RU" dirty="0" smtClean="0"/>
              <a:t>Починковского муниципального округа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65139" y="4870715"/>
            <a:ext cx="3634328" cy="92333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Мое педагогическое кредо:</a:t>
            </a:r>
          </a:p>
          <a:p>
            <a:r>
              <a:rPr lang="ru-RU" dirty="0" smtClean="0"/>
              <a:t>Чем больше отдашь детям, тем </a:t>
            </a:r>
          </a:p>
          <a:p>
            <a:r>
              <a:rPr lang="ru-RU" dirty="0" smtClean="0"/>
              <a:t>больше </a:t>
            </a:r>
            <a:r>
              <a:rPr lang="ru-RU" smtClean="0"/>
              <a:t>получишь взамен!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14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409</TotalTime>
  <Words>271</Words>
  <Application>Microsoft Office PowerPoint</Application>
  <PresentationFormat>Экран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Династия педагогов в моей семье</vt:lpstr>
      <vt:lpstr>Егунов василий степанович</vt:lpstr>
      <vt:lpstr>Заповеди учителю</vt:lpstr>
      <vt:lpstr>Егунова анна павловна</vt:lpstr>
      <vt:lpstr>Лысова прасковья матвеевна</vt:lpstr>
      <vt:lpstr>Егунова нина ивановна</vt:lpstr>
      <vt:lpstr>Морозова ольга константиновна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Династия педагогов в моей семье</dc:title>
  <dc:creator>SVETA</dc:creator>
  <cp:lastModifiedBy>SVETA</cp:lastModifiedBy>
  <cp:revision>14</cp:revision>
  <cp:lastPrinted>2023-01-18T12:37:45Z</cp:lastPrinted>
  <dcterms:created xsi:type="dcterms:W3CDTF">2023-01-18T06:44:57Z</dcterms:created>
  <dcterms:modified xsi:type="dcterms:W3CDTF">2024-10-31T12:17:31Z</dcterms:modified>
</cp:coreProperties>
</file>