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86" r:id="rId3"/>
    <p:sldId id="291" r:id="rId4"/>
    <p:sldId id="258" r:id="rId5"/>
    <p:sldId id="259" r:id="rId6"/>
    <p:sldId id="260" r:id="rId7"/>
    <p:sldId id="261" r:id="rId8"/>
    <p:sldId id="290" r:id="rId9"/>
    <p:sldId id="297" r:id="rId10"/>
    <p:sldId id="284" r:id="rId11"/>
    <p:sldId id="288" r:id="rId12"/>
    <p:sldId id="298" r:id="rId13"/>
    <p:sldId id="292" r:id="rId14"/>
    <p:sldId id="293" r:id="rId15"/>
    <p:sldId id="300" r:id="rId16"/>
    <p:sldId id="301" r:id="rId17"/>
    <p:sldId id="295" r:id="rId18"/>
    <p:sldId id="296" r:id="rId19"/>
    <p:sldId id="276" r:id="rId20"/>
    <p:sldId id="281" r:id="rId21"/>
    <p:sldId id="282" r:id="rId22"/>
    <p:sldId id="265" r:id="rId23"/>
    <p:sldId id="266" r:id="rId24"/>
    <p:sldId id="269" r:id="rId25"/>
    <p:sldId id="278" r:id="rId26"/>
    <p:sldId id="289" r:id="rId27"/>
    <p:sldId id="270" r:id="rId28"/>
    <p:sldId id="271" r:id="rId29"/>
    <p:sldId id="272" r:id="rId30"/>
    <p:sldId id="273" r:id="rId31"/>
    <p:sldId id="299" r:id="rId32"/>
    <p:sldId id="28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p:scale>
          <a:sx n="77" d="100"/>
          <a:sy n="77" d="100"/>
        </p:scale>
        <p:origin x="-1770"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F0A52-5301-4CBB-B53A-F5544265F6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85682848-23BB-41D4-B5FE-5CA5025C43D0}">
      <dgm:prSet phldrT="[Текст]" custT="1"/>
      <dgm:spPr/>
      <dgm:t>
        <a:bodyPr/>
        <a:lstStyle/>
        <a:p>
          <a:r>
            <a:rPr lang="ru-RU" sz="2000" b="1" dirty="0" smtClean="0">
              <a:latin typeface="+mn-lt"/>
            </a:rPr>
            <a:t>Ознакомление с предметным и социальным миром/с миром природы</a:t>
          </a:r>
          <a:endParaRPr lang="ru-RU" sz="2000" b="1" dirty="0">
            <a:latin typeface="+mn-lt"/>
          </a:endParaRPr>
        </a:p>
      </dgm:t>
    </dgm:pt>
    <dgm:pt modelId="{97FD9D6A-AFF2-46D5-95FD-3BB9868B1DAE}" type="parTrans" cxnId="{02091A77-2DD8-4AA5-BDFC-E15DE3231049}">
      <dgm:prSet/>
      <dgm:spPr/>
      <dgm:t>
        <a:bodyPr/>
        <a:lstStyle/>
        <a:p>
          <a:endParaRPr lang="ru-RU"/>
        </a:p>
      </dgm:t>
    </dgm:pt>
    <dgm:pt modelId="{F935F3B6-21B3-408F-BF30-DABDFDD2E862}" type="sibTrans" cxnId="{02091A77-2DD8-4AA5-BDFC-E15DE3231049}">
      <dgm:prSet/>
      <dgm:spPr/>
      <dgm:t>
        <a:bodyPr/>
        <a:lstStyle/>
        <a:p>
          <a:endParaRPr lang="ru-RU"/>
        </a:p>
      </dgm:t>
    </dgm:pt>
    <dgm:pt modelId="{FE16E130-6907-4E48-AB96-F46EBA1411A4}">
      <dgm:prSet phldrT="[Текст]" custT="1"/>
      <dgm:spPr/>
      <dgm:t>
        <a:bodyPr/>
        <a:lstStyle/>
        <a:p>
          <a:r>
            <a:rPr lang="ru-RU" sz="2400" b="1" dirty="0" smtClean="0">
              <a:latin typeface="+mn-lt"/>
            </a:rPr>
            <a:t>Развитие речи</a:t>
          </a:r>
          <a:endParaRPr lang="ru-RU" sz="2400" b="1" dirty="0">
            <a:latin typeface="+mn-lt"/>
          </a:endParaRPr>
        </a:p>
      </dgm:t>
    </dgm:pt>
    <dgm:pt modelId="{B0AE7D77-DEE5-4ECE-8158-5405B4DF2311}" type="parTrans" cxnId="{18477CFD-08F4-4FBA-B5D9-9A5219AAC268}">
      <dgm:prSet/>
      <dgm:spPr/>
      <dgm:t>
        <a:bodyPr/>
        <a:lstStyle/>
        <a:p>
          <a:endParaRPr lang="ru-RU"/>
        </a:p>
      </dgm:t>
    </dgm:pt>
    <dgm:pt modelId="{89CA1F26-22ED-4178-A7DE-AA52ABD1D44C}" type="sibTrans" cxnId="{18477CFD-08F4-4FBA-B5D9-9A5219AAC268}">
      <dgm:prSet/>
      <dgm:spPr/>
      <dgm:t>
        <a:bodyPr/>
        <a:lstStyle/>
        <a:p>
          <a:endParaRPr lang="ru-RU"/>
        </a:p>
      </dgm:t>
    </dgm:pt>
    <dgm:pt modelId="{ED3FA67D-E958-4411-B8BB-D509B6E8F424}">
      <dgm:prSet phldrT="[Текст]" custT="1"/>
      <dgm:spPr/>
      <dgm:t>
        <a:bodyPr/>
        <a:lstStyle/>
        <a:p>
          <a:r>
            <a:rPr lang="ru-RU" sz="2400" b="1" dirty="0" smtClean="0">
              <a:latin typeface="+mn-lt"/>
            </a:rPr>
            <a:t>ФЭМП</a:t>
          </a:r>
          <a:endParaRPr lang="ru-RU" sz="2400" b="1" dirty="0">
            <a:latin typeface="+mn-lt"/>
          </a:endParaRPr>
        </a:p>
      </dgm:t>
    </dgm:pt>
    <dgm:pt modelId="{53F8FB95-464C-421B-ABE4-973C7F234357}" type="parTrans" cxnId="{C8F80D8F-491A-4787-833C-A5BB7CBF0455}">
      <dgm:prSet/>
      <dgm:spPr/>
      <dgm:t>
        <a:bodyPr/>
        <a:lstStyle/>
        <a:p>
          <a:endParaRPr lang="ru-RU"/>
        </a:p>
      </dgm:t>
    </dgm:pt>
    <dgm:pt modelId="{EE1AE398-3445-4E5E-81D8-0A9C107BEBD9}" type="sibTrans" cxnId="{C8F80D8F-491A-4787-833C-A5BB7CBF0455}">
      <dgm:prSet/>
      <dgm:spPr/>
      <dgm:t>
        <a:bodyPr/>
        <a:lstStyle/>
        <a:p>
          <a:endParaRPr lang="ru-RU"/>
        </a:p>
      </dgm:t>
    </dgm:pt>
    <dgm:pt modelId="{53928C76-6619-447A-A604-C5D874057135}">
      <dgm:prSet custT="1"/>
      <dgm:spPr/>
      <dgm:t>
        <a:bodyPr/>
        <a:lstStyle/>
        <a:p>
          <a:r>
            <a:rPr lang="ru-RU" sz="2400" b="1" dirty="0" err="1" smtClean="0">
              <a:latin typeface="+mn-lt"/>
            </a:rPr>
            <a:t>Изодеятельность</a:t>
          </a:r>
          <a:endParaRPr lang="ru-RU" sz="2400" b="1" dirty="0">
            <a:latin typeface="+mn-lt"/>
          </a:endParaRPr>
        </a:p>
      </dgm:t>
    </dgm:pt>
    <dgm:pt modelId="{696922F4-CD12-4FB1-91D4-0E720A63737F}" type="parTrans" cxnId="{431EDD3F-0F34-4943-B963-2A5F38FD3973}">
      <dgm:prSet/>
      <dgm:spPr/>
      <dgm:t>
        <a:bodyPr/>
        <a:lstStyle/>
        <a:p>
          <a:endParaRPr lang="ru-RU"/>
        </a:p>
      </dgm:t>
    </dgm:pt>
    <dgm:pt modelId="{C0A034D8-6202-415D-97C1-4D028AE92511}" type="sibTrans" cxnId="{431EDD3F-0F34-4943-B963-2A5F38FD3973}">
      <dgm:prSet/>
      <dgm:spPr/>
      <dgm:t>
        <a:bodyPr/>
        <a:lstStyle/>
        <a:p>
          <a:endParaRPr lang="ru-RU"/>
        </a:p>
      </dgm:t>
    </dgm:pt>
    <dgm:pt modelId="{E49C4AA1-9C40-41D4-941A-86DBF5E196E5}">
      <dgm:prSet custT="1"/>
      <dgm:spPr/>
      <dgm:t>
        <a:bodyPr/>
        <a:lstStyle/>
        <a:p>
          <a:r>
            <a:rPr lang="ru-RU" sz="2400" b="1" dirty="0" smtClean="0">
              <a:latin typeface="+mn-lt"/>
            </a:rPr>
            <a:t>Конструирование</a:t>
          </a:r>
          <a:r>
            <a:rPr lang="ru-RU" sz="2000" b="1" dirty="0" smtClean="0">
              <a:latin typeface="Comic Sans MS" pitchFamily="66" charset="0"/>
            </a:rPr>
            <a:t> </a:t>
          </a:r>
          <a:endParaRPr lang="ru-RU" sz="2000" b="1" dirty="0">
            <a:latin typeface="Comic Sans MS" pitchFamily="66" charset="0"/>
          </a:endParaRPr>
        </a:p>
      </dgm:t>
    </dgm:pt>
    <dgm:pt modelId="{ABCD3A1C-19ED-4967-A327-E27FBCDC850E}" type="parTrans" cxnId="{7E077E9B-1B6E-499D-8D5F-853E15694E37}">
      <dgm:prSet/>
      <dgm:spPr/>
      <dgm:t>
        <a:bodyPr/>
        <a:lstStyle/>
        <a:p>
          <a:endParaRPr lang="ru-RU"/>
        </a:p>
      </dgm:t>
    </dgm:pt>
    <dgm:pt modelId="{0DD720E2-D07C-4870-B746-87186B876062}" type="sibTrans" cxnId="{7E077E9B-1B6E-499D-8D5F-853E15694E37}">
      <dgm:prSet/>
      <dgm:spPr/>
      <dgm:t>
        <a:bodyPr/>
        <a:lstStyle/>
        <a:p>
          <a:endParaRPr lang="ru-RU"/>
        </a:p>
      </dgm:t>
    </dgm:pt>
    <dgm:pt modelId="{8773786D-B47D-4A6D-818F-C662727C6F71}">
      <dgm:prSet custT="1"/>
      <dgm:spPr/>
      <dgm:t>
        <a:bodyPr/>
        <a:lstStyle/>
        <a:p>
          <a:r>
            <a:rPr lang="ru-RU" sz="2400" b="1" dirty="0" smtClean="0">
              <a:latin typeface="+mn-lt"/>
            </a:rPr>
            <a:t>Физкультурное</a:t>
          </a:r>
          <a:endParaRPr lang="ru-RU" sz="2400" b="1" dirty="0">
            <a:latin typeface="+mn-lt"/>
          </a:endParaRPr>
        </a:p>
      </dgm:t>
    </dgm:pt>
    <dgm:pt modelId="{F99559FB-0DC2-4ACE-A198-1F5A3C15F81F}" type="parTrans" cxnId="{52E8647D-1BDF-4BE6-925A-A6839A60B9B5}">
      <dgm:prSet/>
      <dgm:spPr/>
      <dgm:t>
        <a:bodyPr/>
        <a:lstStyle/>
        <a:p>
          <a:endParaRPr lang="ru-RU"/>
        </a:p>
      </dgm:t>
    </dgm:pt>
    <dgm:pt modelId="{6921A093-848C-483B-BB81-BC9AC2E332F3}" type="sibTrans" cxnId="{52E8647D-1BDF-4BE6-925A-A6839A60B9B5}">
      <dgm:prSet/>
      <dgm:spPr/>
      <dgm:t>
        <a:bodyPr/>
        <a:lstStyle/>
        <a:p>
          <a:endParaRPr lang="ru-RU"/>
        </a:p>
      </dgm:t>
    </dgm:pt>
    <dgm:pt modelId="{E10978BB-C9A1-4FE8-8276-DFFB06CE7C38}">
      <dgm:prSet custT="1"/>
      <dgm:spPr/>
      <dgm:t>
        <a:bodyPr/>
        <a:lstStyle/>
        <a:p>
          <a:r>
            <a:rPr lang="ru-RU" sz="2400" b="1" dirty="0" smtClean="0">
              <a:latin typeface="+mn-lt"/>
            </a:rPr>
            <a:t>Музыкальное</a:t>
          </a:r>
          <a:r>
            <a:rPr lang="ru-RU" sz="2000" b="1" dirty="0" smtClean="0">
              <a:latin typeface="Comic Sans MS" pitchFamily="66" charset="0"/>
            </a:rPr>
            <a:t> </a:t>
          </a:r>
          <a:endParaRPr lang="ru-RU" sz="2000" b="1" dirty="0">
            <a:latin typeface="Comic Sans MS" pitchFamily="66" charset="0"/>
          </a:endParaRPr>
        </a:p>
      </dgm:t>
    </dgm:pt>
    <dgm:pt modelId="{4A66CEF6-E7A4-40F0-B71B-EDDFBA4F6CDA}" type="parTrans" cxnId="{385D6235-5BD8-4BDE-80E3-B1B80DAE59E5}">
      <dgm:prSet/>
      <dgm:spPr/>
      <dgm:t>
        <a:bodyPr/>
        <a:lstStyle/>
        <a:p>
          <a:endParaRPr lang="ru-RU"/>
        </a:p>
      </dgm:t>
    </dgm:pt>
    <dgm:pt modelId="{85770A4B-06B8-432A-AB21-386E55CED609}" type="sibTrans" cxnId="{385D6235-5BD8-4BDE-80E3-B1B80DAE59E5}">
      <dgm:prSet/>
      <dgm:spPr/>
      <dgm:t>
        <a:bodyPr/>
        <a:lstStyle/>
        <a:p>
          <a:endParaRPr lang="ru-RU"/>
        </a:p>
      </dgm:t>
    </dgm:pt>
    <dgm:pt modelId="{8A66429F-B8C5-41A0-93D1-FD74DD0DBDCB}" type="pres">
      <dgm:prSet presAssocID="{306F0A52-5301-4CBB-B53A-F5544265F68D}" presName="linear" presStyleCnt="0">
        <dgm:presLayoutVars>
          <dgm:dir/>
          <dgm:animLvl val="lvl"/>
          <dgm:resizeHandles val="exact"/>
        </dgm:presLayoutVars>
      </dgm:prSet>
      <dgm:spPr/>
      <dgm:t>
        <a:bodyPr/>
        <a:lstStyle/>
        <a:p>
          <a:endParaRPr lang="ru-RU"/>
        </a:p>
      </dgm:t>
    </dgm:pt>
    <dgm:pt modelId="{488241F7-50B7-4754-BEF3-B032A410FCB9}" type="pres">
      <dgm:prSet presAssocID="{85682848-23BB-41D4-B5FE-5CA5025C43D0}" presName="parentLin" presStyleCnt="0"/>
      <dgm:spPr/>
    </dgm:pt>
    <dgm:pt modelId="{9AE9CB3F-814A-474B-BF6C-090A2E6ADD26}" type="pres">
      <dgm:prSet presAssocID="{85682848-23BB-41D4-B5FE-5CA5025C43D0}" presName="parentLeftMargin" presStyleLbl="node1" presStyleIdx="0" presStyleCnt="7"/>
      <dgm:spPr/>
      <dgm:t>
        <a:bodyPr/>
        <a:lstStyle/>
        <a:p>
          <a:endParaRPr lang="ru-RU"/>
        </a:p>
      </dgm:t>
    </dgm:pt>
    <dgm:pt modelId="{024541C1-BA17-45C2-ACE4-DCAAF0CF5A6B}" type="pres">
      <dgm:prSet presAssocID="{85682848-23BB-41D4-B5FE-5CA5025C43D0}" presName="parentText" presStyleLbl="node1" presStyleIdx="0" presStyleCnt="7" custScaleX="111876" custScaleY="137395">
        <dgm:presLayoutVars>
          <dgm:chMax val="0"/>
          <dgm:bulletEnabled val="1"/>
        </dgm:presLayoutVars>
      </dgm:prSet>
      <dgm:spPr/>
      <dgm:t>
        <a:bodyPr/>
        <a:lstStyle/>
        <a:p>
          <a:endParaRPr lang="ru-RU"/>
        </a:p>
      </dgm:t>
    </dgm:pt>
    <dgm:pt modelId="{EAED85DA-9042-405A-BF02-A66421D00A1E}" type="pres">
      <dgm:prSet presAssocID="{85682848-23BB-41D4-B5FE-5CA5025C43D0}" presName="negativeSpace" presStyleCnt="0"/>
      <dgm:spPr/>
    </dgm:pt>
    <dgm:pt modelId="{602CF847-FA58-407B-84DB-FE7E3F8AF2D8}" type="pres">
      <dgm:prSet presAssocID="{85682848-23BB-41D4-B5FE-5CA5025C43D0}" presName="childText" presStyleLbl="conFgAcc1" presStyleIdx="0" presStyleCnt="7">
        <dgm:presLayoutVars>
          <dgm:bulletEnabled val="1"/>
        </dgm:presLayoutVars>
      </dgm:prSet>
      <dgm:spPr/>
    </dgm:pt>
    <dgm:pt modelId="{51B4B83A-7201-498F-A33D-7545C81C0434}" type="pres">
      <dgm:prSet presAssocID="{F935F3B6-21B3-408F-BF30-DABDFDD2E862}" presName="spaceBetweenRectangles" presStyleCnt="0"/>
      <dgm:spPr/>
    </dgm:pt>
    <dgm:pt modelId="{71919BCA-ECF1-46BB-ABC2-266012171CCC}" type="pres">
      <dgm:prSet presAssocID="{FE16E130-6907-4E48-AB96-F46EBA1411A4}" presName="parentLin" presStyleCnt="0"/>
      <dgm:spPr/>
    </dgm:pt>
    <dgm:pt modelId="{1B6A6649-7B6D-45F0-A53A-B909AB3B8633}" type="pres">
      <dgm:prSet presAssocID="{FE16E130-6907-4E48-AB96-F46EBA1411A4}" presName="parentLeftMargin" presStyleLbl="node1" presStyleIdx="0" presStyleCnt="7"/>
      <dgm:spPr/>
      <dgm:t>
        <a:bodyPr/>
        <a:lstStyle/>
        <a:p>
          <a:endParaRPr lang="ru-RU"/>
        </a:p>
      </dgm:t>
    </dgm:pt>
    <dgm:pt modelId="{9B6293E6-4761-4258-9D13-48878FD68F95}" type="pres">
      <dgm:prSet presAssocID="{FE16E130-6907-4E48-AB96-F46EBA1411A4}" presName="parentText" presStyleLbl="node1" presStyleIdx="1" presStyleCnt="7" custScaleX="109085">
        <dgm:presLayoutVars>
          <dgm:chMax val="0"/>
          <dgm:bulletEnabled val="1"/>
        </dgm:presLayoutVars>
      </dgm:prSet>
      <dgm:spPr/>
      <dgm:t>
        <a:bodyPr/>
        <a:lstStyle/>
        <a:p>
          <a:endParaRPr lang="ru-RU"/>
        </a:p>
      </dgm:t>
    </dgm:pt>
    <dgm:pt modelId="{7157EA7A-7564-480D-BC1A-6A90AAC03987}" type="pres">
      <dgm:prSet presAssocID="{FE16E130-6907-4E48-AB96-F46EBA1411A4}" presName="negativeSpace" presStyleCnt="0"/>
      <dgm:spPr/>
    </dgm:pt>
    <dgm:pt modelId="{885E125F-BF46-4A96-834E-4B1917E74D9C}" type="pres">
      <dgm:prSet presAssocID="{FE16E130-6907-4E48-AB96-F46EBA1411A4}" presName="childText" presStyleLbl="conFgAcc1" presStyleIdx="1" presStyleCnt="7">
        <dgm:presLayoutVars>
          <dgm:bulletEnabled val="1"/>
        </dgm:presLayoutVars>
      </dgm:prSet>
      <dgm:spPr/>
    </dgm:pt>
    <dgm:pt modelId="{CE6AEF06-F477-41A1-8E0E-1EAE2E7874EE}" type="pres">
      <dgm:prSet presAssocID="{89CA1F26-22ED-4178-A7DE-AA52ABD1D44C}" presName="spaceBetweenRectangles" presStyleCnt="0"/>
      <dgm:spPr/>
    </dgm:pt>
    <dgm:pt modelId="{D1EF54D3-CE3D-4193-92D2-1C6FB4A8696A}" type="pres">
      <dgm:prSet presAssocID="{ED3FA67D-E958-4411-B8BB-D509B6E8F424}" presName="parentLin" presStyleCnt="0"/>
      <dgm:spPr/>
    </dgm:pt>
    <dgm:pt modelId="{5E9EC04F-ED2E-46C7-ACFE-FDE87962631F}" type="pres">
      <dgm:prSet presAssocID="{ED3FA67D-E958-4411-B8BB-D509B6E8F424}" presName="parentLeftMargin" presStyleLbl="node1" presStyleIdx="1" presStyleCnt="7"/>
      <dgm:spPr/>
      <dgm:t>
        <a:bodyPr/>
        <a:lstStyle/>
        <a:p>
          <a:endParaRPr lang="ru-RU"/>
        </a:p>
      </dgm:t>
    </dgm:pt>
    <dgm:pt modelId="{ED027867-2230-4BA3-9F7E-23FBD1FE7BB5}" type="pres">
      <dgm:prSet presAssocID="{ED3FA67D-E958-4411-B8BB-D509B6E8F424}" presName="parentText" presStyleLbl="node1" presStyleIdx="2" presStyleCnt="7" custScaleX="108376">
        <dgm:presLayoutVars>
          <dgm:chMax val="0"/>
          <dgm:bulletEnabled val="1"/>
        </dgm:presLayoutVars>
      </dgm:prSet>
      <dgm:spPr/>
      <dgm:t>
        <a:bodyPr/>
        <a:lstStyle/>
        <a:p>
          <a:endParaRPr lang="ru-RU"/>
        </a:p>
      </dgm:t>
    </dgm:pt>
    <dgm:pt modelId="{4661940D-627A-463A-947C-FB2D441A66FE}" type="pres">
      <dgm:prSet presAssocID="{ED3FA67D-E958-4411-B8BB-D509B6E8F424}" presName="negativeSpace" presStyleCnt="0"/>
      <dgm:spPr/>
    </dgm:pt>
    <dgm:pt modelId="{23BDD5D4-6B55-4F02-B13A-1D38657F264D}" type="pres">
      <dgm:prSet presAssocID="{ED3FA67D-E958-4411-B8BB-D509B6E8F424}" presName="childText" presStyleLbl="conFgAcc1" presStyleIdx="2" presStyleCnt="7">
        <dgm:presLayoutVars>
          <dgm:bulletEnabled val="1"/>
        </dgm:presLayoutVars>
      </dgm:prSet>
      <dgm:spPr/>
    </dgm:pt>
    <dgm:pt modelId="{CBB3211C-99F7-4D58-84AE-19802013FF11}" type="pres">
      <dgm:prSet presAssocID="{EE1AE398-3445-4E5E-81D8-0A9C107BEBD9}" presName="spaceBetweenRectangles" presStyleCnt="0"/>
      <dgm:spPr/>
    </dgm:pt>
    <dgm:pt modelId="{5D48C770-7E87-452B-A43C-B61D7C1F0A3C}" type="pres">
      <dgm:prSet presAssocID="{53928C76-6619-447A-A604-C5D874057135}" presName="parentLin" presStyleCnt="0"/>
      <dgm:spPr/>
    </dgm:pt>
    <dgm:pt modelId="{0CDCFC28-1C6B-4370-A3E3-3F82C6D7DEC4}" type="pres">
      <dgm:prSet presAssocID="{53928C76-6619-447A-A604-C5D874057135}" presName="parentLeftMargin" presStyleLbl="node1" presStyleIdx="2" presStyleCnt="7"/>
      <dgm:spPr/>
      <dgm:t>
        <a:bodyPr/>
        <a:lstStyle/>
        <a:p>
          <a:endParaRPr lang="ru-RU"/>
        </a:p>
      </dgm:t>
    </dgm:pt>
    <dgm:pt modelId="{E8D8FED2-C0A4-4FDC-B9BD-23D68BA99830}" type="pres">
      <dgm:prSet presAssocID="{53928C76-6619-447A-A604-C5D874057135}" presName="parentText" presStyleLbl="node1" presStyleIdx="3" presStyleCnt="7" custScaleX="109084">
        <dgm:presLayoutVars>
          <dgm:chMax val="0"/>
          <dgm:bulletEnabled val="1"/>
        </dgm:presLayoutVars>
      </dgm:prSet>
      <dgm:spPr/>
      <dgm:t>
        <a:bodyPr/>
        <a:lstStyle/>
        <a:p>
          <a:endParaRPr lang="ru-RU"/>
        </a:p>
      </dgm:t>
    </dgm:pt>
    <dgm:pt modelId="{2D5E4786-6197-4E95-8E9C-7F7C3DB5E60C}" type="pres">
      <dgm:prSet presAssocID="{53928C76-6619-447A-A604-C5D874057135}" presName="negativeSpace" presStyleCnt="0"/>
      <dgm:spPr/>
    </dgm:pt>
    <dgm:pt modelId="{AF03B09E-1B22-4AEF-B1FC-F9FBA015FE2C}" type="pres">
      <dgm:prSet presAssocID="{53928C76-6619-447A-A604-C5D874057135}" presName="childText" presStyleLbl="conFgAcc1" presStyleIdx="3" presStyleCnt="7">
        <dgm:presLayoutVars>
          <dgm:bulletEnabled val="1"/>
        </dgm:presLayoutVars>
      </dgm:prSet>
      <dgm:spPr/>
    </dgm:pt>
    <dgm:pt modelId="{233CAADF-A15D-48A7-B8A1-801265D4EA0D}" type="pres">
      <dgm:prSet presAssocID="{C0A034D8-6202-415D-97C1-4D028AE92511}" presName="spaceBetweenRectangles" presStyleCnt="0"/>
      <dgm:spPr/>
    </dgm:pt>
    <dgm:pt modelId="{D7BD23A6-371C-421E-86A4-054B4CC2C3FE}" type="pres">
      <dgm:prSet presAssocID="{E49C4AA1-9C40-41D4-941A-86DBF5E196E5}" presName="parentLin" presStyleCnt="0"/>
      <dgm:spPr/>
    </dgm:pt>
    <dgm:pt modelId="{0DC05290-56B6-4EC9-96AC-EE1D8FD61C5F}" type="pres">
      <dgm:prSet presAssocID="{E49C4AA1-9C40-41D4-941A-86DBF5E196E5}" presName="parentLeftMargin" presStyleLbl="node1" presStyleIdx="3" presStyleCnt="7"/>
      <dgm:spPr/>
      <dgm:t>
        <a:bodyPr/>
        <a:lstStyle/>
        <a:p>
          <a:endParaRPr lang="ru-RU"/>
        </a:p>
      </dgm:t>
    </dgm:pt>
    <dgm:pt modelId="{5B744265-DAF8-437E-B910-456138FB9A95}" type="pres">
      <dgm:prSet presAssocID="{E49C4AA1-9C40-41D4-941A-86DBF5E196E5}" presName="parentText" presStyleLbl="node1" presStyleIdx="4" presStyleCnt="7" custScaleX="109084">
        <dgm:presLayoutVars>
          <dgm:chMax val="0"/>
          <dgm:bulletEnabled val="1"/>
        </dgm:presLayoutVars>
      </dgm:prSet>
      <dgm:spPr/>
      <dgm:t>
        <a:bodyPr/>
        <a:lstStyle/>
        <a:p>
          <a:endParaRPr lang="ru-RU"/>
        </a:p>
      </dgm:t>
    </dgm:pt>
    <dgm:pt modelId="{6E6D9D57-0483-4D66-A23D-341144DE0692}" type="pres">
      <dgm:prSet presAssocID="{E49C4AA1-9C40-41D4-941A-86DBF5E196E5}" presName="negativeSpace" presStyleCnt="0"/>
      <dgm:spPr/>
    </dgm:pt>
    <dgm:pt modelId="{48C735C5-04AE-4B62-8B22-24B6EF457B2C}" type="pres">
      <dgm:prSet presAssocID="{E49C4AA1-9C40-41D4-941A-86DBF5E196E5}" presName="childText" presStyleLbl="conFgAcc1" presStyleIdx="4" presStyleCnt="7">
        <dgm:presLayoutVars>
          <dgm:bulletEnabled val="1"/>
        </dgm:presLayoutVars>
      </dgm:prSet>
      <dgm:spPr/>
    </dgm:pt>
    <dgm:pt modelId="{F2622876-9B48-4055-8ECE-7415E1CF5F27}" type="pres">
      <dgm:prSet presAssocID="{0DD720E2-D07C-4870-B746-87186B876062}" presName="spaceBetweenRectangles" presStyleCnt="0"/>
      <dgm:spPr/>
    </dgm:pt>
    <dgm:pt modelId="{2FB56143-03EF-4B78-B35C-193B06B9AE4A}" type="pres">
      <dgm:prSet presAssocID="{8773786D-B47D-4A6D-818F-C662727C6F71}" presName="parentLin" presStyleCnt="0"/>
      <dgm:spPr/>
    </dgm:pt>
    <dgm:pt modelId="{0B1FD24F-D7C8-44F6-BACB-C260E2F490F3}" type="pres">
      <dgm:prSet presAssocID="{8773786D-B47D-4A6D-818F-C662727C6F71}" presName="parentLeftMargin" presStyleLbl="node1" presStyleIdx="4" presStyleCnt="7"/>
      <dgm:spPr/>
      <dgm:t>
        <a:bodyPr/>
        <a:lstStyle/>
        <a:p>
          <a:endParaRPr lang="ru-RU"/>
        </a:p>
      </dgm:t>
    </dgm:pt>
    <dgm:pt modelId="{3B65C411-62EB-4EA5-B345-398D641E9E7B}" type="pres">
      <dgm:prSet presAssocID="{8773786D-B47D-4A6D-818F-C662727C6F71}" presName="parentText" presStyleLbl="node1" presStyleIdx="5" presStyleCnt="7" custScaleX="108377">
        <dgm:presLayoutVars>
          <dgm:chMax val="0"/>
          <dgm:bulletEnabled val="1"/>
        </dgm:presLayoutVars>
      </dgm:prSet>
      <dgm:spPr/>
      <dgm:t>
        <a:bodyPr/>
        <a:lstStyle/>
        <a:p>
          <a:endParaRPr lang="ru-RU"/>
        </a:p>
      </dgm:t>
    </dgm:pt>
    <dgm:pt modelId="{56E432CE-21CE-4A58-ACB2-B18495D4D4A1}" type="pres">
      <dgm:prSet presAssocID="{8773786D-B47D-4A6D-818F-C662727C6F71}" presName="negativeSpace" presStyleCnt="0"/>
      <dgm:spPr/>
    </dgm:pt>
    <dgm:pt modelId="{44FFDF5E-0D56-4A93-8814-1D4A843FF054}" type="pres">
      <dgm:prSet presAssocID="{8773786D-B47D-4A6D-818F-C662727C6F71}" presName="childText" presStyleLbl="conFgAcc1" presStyleIdx="5" presStyleCnt="7">
        <dgm:presLayoutVars>
          <dgm:bulletEnabled val="1"/>
        </dgm:presLayoutVars>
      </dgm:prSet>
      <dgm:spPr/>
    </dgm:pt>
    <dgm:pt modelId="{9B3DBC7C-0003-4487-BCC9-30B7F5B697A4}" type="pres">
      <dgm:prSet presAssocID="{6921A093-848C-483B-BB81-BC9AC2E332F3}" presName="spaceBetweenRectangles" presStyleCnt="0"/>
      <dgm:spPr/>
    </dgm:pt>
    <dgm:pt modelId="{E559EBD9-8238-490D-8A64-BD879C2C6FC2}" type="pres">
      <dgm:prSet presAssocID="{E10978BB-C9A1-4FE8-8276-DFFB06CE7C38}" presName="parentLin" presStyleCnt="0"/>
      <dgm:spPr/>
    </dgm:pt>
    <dgm:pt modelId="{C078D5D4-276A-4963-8339-2A4EB1832D1D}" type="pres">
      <dgm:prSet presAssocID="{E10978BB-C9A1-4FE8-8276-DFFB06CE7C38}" presName="parentLeftMargin" presStyleLbl="node1" presStyleIdx="5" presStyleCnt="7"/>
      <dgm:spPr/>
      <dgm:t>
        <a:bodyPr/>
        <a:lstStyle/>
        <a:p>
          <a:endParaRPr lang="ru-RU"/>
        </a:p>
      </dgm:t>
    </dgm:pt>
    <dgm:pt modelId="{78788165-E48E-4344-A756-7120ED55296F}" type="pres">
      <dgm:prSet presAssocID="{E10978BB-C9A1-4FE8-8276-DFFB06CE7C38}" presName="parentText" presStyleLbl="node1" presStyleIdx="6" presStyleCnt="7" custScaleX="109084" custLinFactNeighborX="17269" custLinFactNeighborY="20009">
        <dgm:presLayoutVars>
          <dgm:chMax val="0"/>
          <dgm:bulletEnabled val="1"/>
        </dgm:presLayoutVars>
      </dgm:prSet>
      <dgm:spPr/>
      <dgm:t>
        <a:bodyPr/>
        <a:lstStyle/>
        <a:p>
          <a:endParaRPr lang="ru-RU"/>
        </a:p>
      </dgm:t>
    </dgm:pt>
    <dgm:pt modelId="{5A5122D0-AE31-4273-AA3F-60D32BBE2E2C}" type="pres">
      <dgm:prSet presAssocID="{E10978BB-C9A1-4FE8-8276-DFFB06CE7C38}" presName="negativeSpace" presStyleCnt="0"/>
      <dgm:spPr/>
    </dgm:pt>
    <dgm:pt modelId="{794765AC-225E-4EDE-9785-A7A123A2AD6D}" type="pres">
      <dgm:prSet presAssocID="{E10978BB-C9A1-4FE8-8276-DFFB06CE7C38}" presName="childText" presStyleLbl="conFgAcc1" presStyleIdx="6" presStyleCnt="7">
        <dgm:presLayoutVars>
          <dgm:bulletEnabled val="1"/>
        </dgm:presLayoutVars>
      </dgm:prSet>
      <dgm:spPr/>
    </dgm:pt>
  </dgm:ptLst>
  <dgm:cxnLst>
    <dgm:cxn modelId="{F53F1331-2E43-47B7-9732-0AE747FAE584}" type="presOf" srcId="{85682848-23BB-41D4-B5FE-5CA5025C43D0}" destId="{9AE9CB3F-814A-474B-BF6C-090A2E6ADD26}" srcOrd="0" destOrd="0" presId="urn:microsoft.com/office/officeart/2005/8/layout/list1"/>
    <dgm:cxn modelId="{52E8647D-1BDF-4BE6-925A-A6839A60B9B5}" srcId="{306F0A52-5301-4CBB-B53A-F5544265F68D}" destId="{8773786D-B47D-4A6D-818F-C662727C6F71}" srcOrd="5" destOrd="0" parTransId="{F99559FB-0DC2-4ACE-A198-1F5A3C15F81F}" sibTransId="{6921A093-848C-483B-BB81-BC9AC2E332F3}"/>
    <dgm:cxn modelId="{32A48EF2-22F0-4EE7-A47F-BEDC1F9CE8BA}" type="presOf" srcId="{E49C4AA1-9C40-41D4-941A-86DBF5E196E5}" destId="{0DC05290-56B6-4EC9-96AC-EE1D8FD61C5F}" srcOrd="0" destOrd="0" presId="urn:microsoft.com/office/officeart/2005/8/layout/list1"/>
    <dgm:cxn modelId="{410A3A2A-C4F2-454D-BDB5-58C0A08BD4A4}" type="presOf" srcId="{53928C76-6619-447A-A604-C5D874057135}" destId="{E8D8FED2-C0A4-4FDC-B9BD-23D68BA99830}" srcOrd="1" destOrd="0" presId="urn:microsoft.com/office/officeart/2005/8/layout/list1"/>
    <dgm:cxn modelId="{18477CFD-08F4-4FBA-B5D9-9A5219AAC268}" srcId="{306F0A52-5301-4CBB-B53A-F5544265F68D}" destId="{FE16E130-6907-4E48-AB96-F46EBA1411A4}" srcOrd="1" destOrd="0" parTransId="{B0AE7D77-DEE5-4ECE-8158-5405B4DF2311}" sibTransId="{89CA1F26-22ED-4178-A7DE-AA52ABD1D44C}"/>
    <dgm:cxn modelId="{7DC90E59-41BF-44CB-9AF8-019061D97AC0}" type="presOf" srcId="{8773786D-B47D-4A6D-818F-C662727C6F71}" destId="{0B1FD24F-D7C8-44F6-BACB-C260E2F490F3}" srcOrd="0" destOrd="0" presId="urn:microsoft.com/office/officeart/2005/8/layout/list1"/>
    <dgm:cxn modelId="{08B8C76D-1551-4E3F-9FC5-3B3AB7526734}" type="presOf" srcId="{ED3FA67D-E958-4411-B8BB-D509B6E8F424}" destId="{5E9EC04F-ED2E-46C7-ACFE-FDE87962631F}" srcOrd="0" destOrd="0" presId="urn:microsoft.com/office/officeart/2005/8/layout/list1"/>
    <dgm:cxn modelId="{DC8C32F6-62D1-4CFF-9248-B59C251D7A81}" type="presOf" srcId="{E10978BB-C9A1-4FE8-8276-DFFB06CE7C38}" destId="{C078D5D4-276A-4963-8339-2A4EB1832D1D}" srcOrd="0" destOrd="0" presId="urn:microsoft.com/office/officeart/2005/8/layout/list1"/>
    <dgm:cxn modelId="{979C92D6-3C6A-4FD0-ADDC-4192F90D8112}" type="presOf" srcId="{E10978BB-C9A1-4FE8-8276-DFFB06CE7C38}" destId="{78788165-E48E-4344-A756-7120ED55296F}" srcOrd="1" destOrd="0" presId="urn:microsoft.com/office/officeart/2005/8/layout/list1"/>
    <dgm:cxn modelId="{02091A77-2DD8-4AA5-BDFC-E15DE3231049}" srcId="{306F0A52-5301-4CBB-B53A-F5544265F68D}" destId="{85682848-23BB-41D4-B5FE-5CA5025C43D0}" srcOrd="0" destOrd="0" parTransId="{97FD9D6A-AFF2-46D5-95FD-3BB9868B1DAE}" sibTransId="{F935F3B6-21B3-408F-BF30-DABDFDD2E862}"/>
    <dgm:cxn modelId="{709113AB-40B2-4C27-AB92-3F4B06E64CA4}" type="presOf" srcId="{FE16E130-6907-4E48-AB96-F46EBA1411A4}" destId="{1B6A6649-7B6D-45F0-A53A-B909AB3B8633}" srcOrd="0" destOrd="0" presId="urn:microsoft.com/office/officeart/2005/8/layout/list1"/>
    <dgm:cxn modelId="{2B2E3946-E17C-4F7A-BE0D-5ACC9A389DF6}" type="presOf" srcId="{FE16E130-6907-4E48-AB96-F46EBA1411A4}" destId="{9B6293E6-4761-4258-9D13-48878FD68F95}" srcOrd="1" destOrd="0" presId="urn:microsoft.com/office/officeart/2005/8/layout/list1"/>
    <dgm:cxn modelId="{0CCA2DD5-0E16-4E99-B565-523A9EC5F97F}" type="presOf" srcId="{306F0A52-5301-4CBB-B53A-F5544265F68D}" destId="{8A66429F-B8C5-41A0-93D1-FD74DD0DBDCB}" srcOrd="0" destOrd="0" presId="urn:microsoft.com/office/officeart/2005/8/layout/list1"/>
    <dgm:cxn modelId="{7E077E9B-1B6E-499D-8D5F-853E15694E37}" srcId="{306F0A52-5301-4CBB-B53A-F5544265F68D}" destId="{E49C4AA1-9C40-41D4-941A-86DBF5E196E5}" srcOrd="4" destOrd="0" parTransId="{ABCD3A1C-19ED-4967-A327-E27FBCDC850E}" sibTransId="{0DD720E2-D07C-4870-B746-87186B876062}"/>
    <dgm:cxn modelId="{431EDD3F-0F34-4943-B963-2A5F38FD3973}" srcId="{306F0A52-5301-4CBB-B53A-F5544265F68D}" destId="{53928C76-6619-447A-A604-C5D874057135}" srcOrd="3" destOrd="0" parTransId="{696922F4-CD12-4FB1-91D4-0E720A63737F}" sibTransId="{C0A034D8-6202-415D-97C1-4D028AE92511}"/>
    <dgm:cxn modelId="{C8F80D8F-491A-4787-833C-A5BB7CBF0455}" srcId="{306F0A52-5301-4CBB-B53A-F5544265F68D}" destId="{ED3FA67D-E958-4411-B8BB-D509B6E8F424}" srcOrd="2" destOrd="0" parTransId="{53F8FB95-464C-421B-ABE4-973C7F234357}" sibTransId="{EE1AE398-3445-4E5E-81D8-0A9C107BEBD9}"/>
    <dgm:cxn modelId="{976CBF9B-C5B3-48A2-B18E-08A195BFE70D}" type="presOf" srcId="{53928C76-6619-447A-A604-C5D874057135}" destId="{0CDCFC28-1C6B-4370-A3E3-3F82C6D7DEC4}" srcOrd="0" destOrd="0" presId="urn:microsoft.com/office/officeart/2005/8/layout/list1"/>
    <dgm:cxn modelId="{385D6235-5BD8-4BDE-80E3-B1B80DAE59E5}" srcId="{306F0A52-5301-4CBB-B53A-F5544265F68D}" destId="{E10978BB-C9A1-4FE8-8276-DFFB06CE7C38}" srcOrd="6" destOrd="0" parTransId="{4A66CEF6-E7A4-40F0-B71B-EDDFBA4F6CDA}" sibTransId="{85770A4B-06B8-432A-AB21-386E55CED609}"/>
    <dgm:cxn modelId="{E1A73D8F-4007-42DF-94C3-1A596A87362D}" type="presOf" srcId="{8773786D-B47D-4A6D-818F-C662727C6F71}" destId="{3B65C411-62EB-4EA5-B345-398D641E9E7B}" srcOrd="1" destOrd="0" presId="urn:microsoft.com/office/officeart/2005/8/layout/list1"/>
    <dgm:cxn modelId="{FBD4B207-9B50-405B-A397-0F3BB33E0978}" type="presOf" srcId="{ED3FA67D-E958-4411-B8BB-D509B6E8F424}" destId="{ED027867-2230-4BA3-9F7E-23FBD1FE7BB5}" srcOrd="1" destOrd="0" presId="urn:microsoft.com/office/officeart/2005/8/layout/list1"/>
    <dgm:cxn modelId="{1676A1B0-CF2C-419C-8CDD-5BF55697E868}" type="presOf" srcId="{E49C4AA1-9C40-41D4-941A-86DBF5E196E5}" destId="{5B744265-DAF8-437E-B910-456138FB9A95}" srcOrd="1" destOrd="0" presId="urn:microsoft.com/office/officeart/2005/8/layout/list1"/>
    <dgm:cxn modelId="{4ED60439-E4B0-4324-89B0-19D84BC06AF7}" type="presOf" srcId="{85682848-23BB-41D4-B5FE-5CA5025C43D0}" destId="{024541C1-BA17-45C2-ACE4-DCAAF0CF5A6B}" srcOrd="1" destOrd="0" presId="urn:microsoft.com/office/officeart/2005/8/layout/list1"/>
    <dgm:cxn modelId="{8B81563F-DA0D-4355-A6D4-6F3CDC154D64}" type="presParOf" srcId="{8A66429F-B8C5-41A0-93D1-FD74DD0DBDCB}" destId="{488241F7-50B7-4754-BEF3-B032A410FCB9}" srcOrd="0" destOrd="0" presId="urn:microsoft.com/office/officeart/2005/8/layout/list1"/>
    <dgm:cxn modelId="{E6114A9C-02DD-4F63-A709-F0708F84E99D}" type="presParOf" srcId="{488241F7-50B7-4754-BEF3-B032A410FCB9}" destId="{9AE9CB3F-814A-474B-BF6C-090A2E6ADD26}" srcOrd="0" destOrd="0" presId="urn:microsoft.com/office/officeart/2005/8/layout/list1"/>
    <dgm:cxn modelId="{4844B456-324F-44F3-A30E-2321B88B2292}" type="presParOf" srcId="{488241F7-50B7-4754-BEF3-B032A410FCB9}" destId="{024541C1-BA17-45C2-ACE4-DCAAF0CF5A6B}" srcOrd="1" destOrd="0" presId="urn:microsoft.com/office/officeart/2005/8/layout/list1"/>
    <dgm:cxn modelId="{05FFC94D-4991-4459-998B-DFB4B45A984D}" type="presParOf" srcId="{8A66429F-B8C5-41A0-93D1-FD74DD0DBDCB}" destId="{EAED85DA-9042-405A-BF02-A66421D00A1E}" srcOrd="1" destOrd="0" presId="urn:microsoft.com/office/officeart/2005/8/layout/list1"/>
    <dgm:cxn modelId="{0B185DCE-EC14-4496-BE98-15FE30F3EE13}" type="presParOf" srcId="{8A66429F-B8C5-41A0-93D1-FD74DD0DBDCB}" destId="{602CF847-FA58-407B-84DB-FE7E3F8AF2D8}" srcOrd="2" destOrd="0" presId="urn:microsoft.com/office/officeart/2005/8/layout/list1"/>
    <dgm:cxn modelId="{ABD5D8DE-199F-4F50-A53D-F8236307FE1B}" type="presParOf" srcId="{8A66429F-B8C5-41A0-93D1-FD74DD0DBDCB}" destId="{51B4B83A-7201-498F-A33D-7545C81C0434}" srcOrd="3" destOrd="0" presId="urn:microsoft.com/office/officeart/2005/8/layout/list1"/>
    <dgm:cxn modelId="{7C428375-F4C7-4178-A52C-4F91DEBDC90B}" type="presParOf" srcId="{8A66429F-B8C5-41A0-93D1-FD74DD0DBDCB}" destId="{71919BCA-ECF1-46BB-ABC2-266012171CCC}" srcOrd="4" destOrd="0" presId="urn:microsoft.com/office/officeart/2005/8/layout/list1"/>
    <dgm:cxn modelId="{7CCDC280-901C-4FA5-AAF1-833EF2E82B46}" type="presParOf" srcId="{71919BCA-ECF1-46BB-ABC2-266012171CCC}" destId="{1B6A6649-7B6D-45F0-A53A-B909AB3B8633}" srcOrd="0" destOrd="0" presId="urn:microsoft.com/office/officeart/2005/8/layout/list1"/>
    <dgm:cxn modelId="{02CB23AE-A761-49C0-ACD7-05FA07671E48}" type="presParOf" srcId="{71919BCA-ECF1-46BB-ABC2-266012171CCC}" destId="{9B6293E6-4761-4258-9D13-48878FD68F95}" srcOrd="1" destOrd="0" presId="urn:microsoft.com/office/officeart/2005/8/layout/list1"/>
    <dgm:cxn modelId="{8882E03A-808A-4112-95E7-54B309B59200}" type="presParOf" srcId="{8A66429F-B8C5-41A0-93D1-FD74DD0DBDCB}" destId="{7157EA7A-7564-480D-BC1A-6A90AAC03987}" srcOrd="5" destOrd="0" presId="urn:microsoft.com/office/officeart/2005/8/layout/list1"/>
    <dgm:cxn modelId="{6731A64D-ADC8-443E-84E5-4FF750410841}" type="presParOf" srcId="{8A66429F-B8C5-41A0-93D1-FD74DD0DBDCB}" destId="{885E125F-BF46-4A96-834E-4B1917E74D9C}" srcOrd="6" destOrd="0" presId="urn:microsoft.com/office/officeart/2005/8/layout/list1"/>
    <dgm:cxn modelId="{4AF7AD3C-8337-48D5-9DDC-31D22E8385CE}" type="presParOf" srcId="{8A66429F-B8C5-41A0-93D1-FD74DD0DBDCB}" destId="{CE6AEF06-F477-41A1-8E0E-1EAE2E7874EE}" srcOrd="7" destOrd="0" presId="urn:microsoft.com/office/officeart/2005/8/layout/list1"/>
    <dgm:cxn modelId="{CA98A604-A6D6-4D95-856D-C494F3E9792C}" type="presParOf" srcId="{8A66429F-B8C5-41A0-93D1-FD74DD0DBDCB}" destId="{D1EF54D3-CE3D-4193-92D2-1C6FB4A8696A}" srcOrd="8" destOrd="0" presId="urn:microsoft.com/office/officeart/2005/8/layout/list1"/>
    <dgm:cxn modelId="{4F54F203-4501-4D05-A1EA-61E2F1EA5429}" type="presParOf" srcId="{D1EF54D3-CE3D-4193-92D2-1C6FB4A8696A}" destId="{5E9EC04F-ED2E-46C7-ACFE-FDE87962631F}" srcOrd="0" destOrd="0" presId="urn:microsoft.com/office/officeart/2005/8/layout/list1"/>
    <dgm:cxn modelId="{8394F3FB-F19A-40EA-91EB-06958C0AD2F3}" type="presParOf" srcId="{D1EF54D3-CE3D-4193-92D2-1C6FB4A8696A}" destId="{ED027867-2230-4BA3-9F7E-23FBD1FE7BB5}" srcOrd="1" destOrd="0" presId="urn:microsoft.com/office/officeart/2005/8/layout/list1"/>
    <dgm:cxn modelId="{51DBD086-7EBE-4279-820C-A6A522A99906}" type="presParOf" srcId="{8A66429F-B8C5-41A0-93D1-FD74DD0DBDCB}" destId="{4661940D-627A-463A-947C-FB2D441A66FE}" srcOrd="9" destOrd="0" presId="urn:microsoft.com/office/officeart/2005/8/layout/list1"/>
    <dgm:cxn modelId="{1D26E454-A0FC-459C-A685-CD19E4CA538C}" type="presParOf" srcId="{8A66429F-B8C5-41A0-93D1-FD74DD0DBDCB}" destId="{23BDD5D4-6B55-4F02-B13A-1D38657F264D}" srcOrd="10" destOrd="0" presId="urn:microsoft.com/office/officeart/2005/8/layout/list1"/>
    <dgm:cxn modelId="{3D396D66-B8B0-453C-90F5-A19DDADFE705}" type="presParOf" srcId="{8A66429F-B8C5-41A0-93D1-FD74DD0DBDCB}" destId="{CBB3211C-99F7-4D58-84AE-19802013FF11}" srcOrd="11" destOrd="0" presId="urn:microsoft.com/office/officeart/2005/8/layout/list1"/>
    <dgm:cxn modelId="{78F44E50-8358-47B1-B422-7A4448FDE931}" type="presParOf" srcId="{8A66429F-B8C5-41A0-93D1-FD74DD0DBDCB}" destId="{5D48C770-7E87-452B-A43C-B61D7C1F0A3C}" srcOrd="12" destOrd="0" presId="urn:microsoft.com/office/officeart/2005/8/layout/list1"/>
    <dgm:cxn modelId="{94A32B37-368C-4BE7-AE3E-FA6AF3309DF0}" type="presParOf" srcId="{5D48C770-7E87-452B-A43C-B61D7C1F0A3C}" destId="{0CDCFC28-1C6B-4370-A3E3-3F82C6D7DEC4}" srcOrd="0" destOrd="0" presId="urn:microsoft.com/office/officeart/2005/8/layout/list1"/>
    <dgm:cxn modelId="{2A9C5C3D-5CB6-4262-B945-8A5EBEAF056C}" type="presParOf" srcId="{5D48C770-7E87-452B-A43C-B61D7C1F0A3C}" destId="{E8D8FED2-C0A4-4FDC-B9BD-23D68BA99830}" srcOrd="1" destOrd="0" presId="urn:microsoft.com/office/officeart/2005/8/layout/list1"/>
    <dgm:cxn modelId="{6AFBDD6B-1285-4E22-B443-89BD7C4681D0}" type="presParOf" srcId="{8A66429F-B8C5-41A0-93D1-FD74DD0DBDCB}" destId="{2D5E4786-6197-4E95-8E9C-7F7C3DB5E60C}" srcOrd="13" destOrd="0" presId="urn:microsoft.com/office/officeart/2005/8/layout/list1"/>
    <dgm:cxn modelId="{451AC84A-2374-4145-835C-BDB105A96276}" type="presParOf" srcId="{8A66429F-B8C5-41A0-93D1-FD74DD0DBDCB}" destId="{AF03B09E-1B22-4AEF-B1FC-F9FBA015FE2C}" srcOrd="14" destOrd="0" presId="urn:microsoft.com/office/officeart/2005/8/layout/list1"/>
    <dgm:cxn modelId="{8D64EF4A-6DD8-449A-9920-B02EA3BA4759}" type="presParOf" srcId="{8A66429F-B8C5-41A0-93D1-FD74DD0DBDCB}" destId="{233CAADF-A15D-48A7-B8A1-801265D4EA0D}" srcOrd="15" destOrd="0" presId="urn:microsoft.com/office/officeart/2005/8/layout/list1"/>
    <dgm:cxn modelId="{512EFFF5-B736-4AE5-9B5F-1E28DBE64440}" type="presParOf" srcId="{8A66429F-B8C5-41A0-93D1-FD74DD0DBDCB}" destId="{D7BD23A6-371C-421E-86A4-054B4CC2C3FE}" srcOrd="16" destOrd="0" presId="urn:microsoft.com/office/officeart/2005/8/layout/list1"/>
    <dgm:cxn modelId="{EE3A2F8B-D446-4A61-8432-8F285F63AC5F}" type="presParOf" srcId="{D7BD23A6-371C-421E-86A4-054B4CC2C3FE}" destId="{0DC05290-56B6-4EC9-96AC-EE1D8FD61C5F}" srcOrd="0" destOrd="0" presId="urn:microsoft.com/office/officeart/2005/8/layout/list1"/>
    <dgm:cxn modelId="{2DA02C05-1AD2-49D6-9807-B55493439BD1}" type="presParOf" srcId="{D7BD23A6-371C-421E-86A4-054B4CC2C3FE}" destId="{5B744265-DAF8-437E-B910-456138FB9A95}" srcOrd="1" destOrd="0" presId="urn:microsoft.com/office/officeart/2005/8/layout/list1"/>
    <dgm:cxn modelId="{46BEB4DD-3791-4FAE-9266-C383BDF46771}" type="presParOf" srcId="{8A66429F-B8C5-41A0-93D1-FD74DD0DBDCB}" destId="{6E6D9D57-0483-4D66-A23D-341144DE0692}" srcOrd="17" destOrd="0" presId="urn:microsoft.com/office/officeart/2005/8/layout/list1"/>
    <dgm:cxn modelId="{C5D88228-72DB-43FC-AD61-4B603588983F}" type="presParOf" srcId="{8A66429F-B8C5-41A0-93D1-FD74DD0DBDCB}" destId="{48C735C5-04AE-4B62-8B22-24B6EF457B2C}" srcOrd="18" destOrd="0" presId="urn:microsoft.com/office/officeart/2005/8/layout/list1"/>
    <dgm:cxn modelId="{0409CA80-E15A-4F7F-9017-B34715234192}" type="presParOf" srcId="{8A66429F-B8C5-41A0-93D1-FD74DD0DBDCB}" destId="{F2622876-9B48-4055-8ECE-7415E1CF5F27}" srcOrd="19" destOrd="0" presId="urn:microsoft.com/office/officeart/2005/8/layout/list1"/>
    <dgm:cxn modelId="{9DCADADD-25FD-4A67-8096-6DA40B2A2EF3}" type="presParOf" srcId="{8A66429F-B8C5-41A0-93D1-FD74DD0DBDCB}" destId="{2FB56143-03EF-4B78-B35C-193B06B9AE4A}" srcOrd="20" destOrd="0" presId="urn:microsoft.com/office/officeart/2005/8/layout/list1"/>
    <dgm:cxn modelId="{F6A309B9-F891-4E58-833B-C2CADA213843}" type="presParOf" srcId="{2FB56143-03EF-4B78-B35C-193B06B9AE4A}" destId="{0B1FD24F-D7C8-44F6-BACB-C260E2F490F3}" srcOrd="0" destOrd="0" presId="urn:microsoft.com/office/officeart/2005/8/layout/list1"/>
    <dgm:cxn modelId="{4DAED15E-2A06-4FF8-8303-66C9C4070D80}" type="presParOf" srcId="{2FB56143-03EF-4B78-B35C-193B06B9AE4A}" destId="{3B65C411-62EB-4EA5-B345-398D641E9E7B}" srcOrd="1" destOrd="0" presId="urn:microsoft.com/office/officeart/2005/8/layout/list1"/>
    <dgm:cxn modelId="{88217574-8A0A-4D63-8998-83AEAA70E837}" type="presParOf" srcId="{8A66429F-B8C5-41A0-93D1-FD74DD0DBDCB}" destId="{56E432CE-21CE-4A58-ACB2-B18495D4D4A1}" srcOrd="21" destOrd="0" presId="urn:microsoft.com/office/officeart/2005/8/layout/list1"/>
    <dgm:cxn modelId="{9EDA7B42-4975-4E15-A99A-42853E517C9F}" type="presParOf" srcId="{8A66429F-B8C5-41A0-93D1-FD74DD0DBDCB}" destId="{44FFDF5E-0D56-4A93-8814-1D4A843FF054}" srcOrd="22" destOrd="0" presId="urn:microsoft.com/office/officeart/2005/8/layout/list1"/>
    <dgm:cxn modelId="{040EAE5D-8FC8-45D3-9430-09001BEA38D7}" type="presParOf" srcId="{8A66429F-B8C5-41A0-93D1-FD74DD0DBDCB}" destId="{9B3DBC7C-0003-4487-BCC9-30B7F5B697A4}" srcOrd="23" destOrd="0" presId="urn:microsoft.com/office/officeart/2005/8/layout/list1"/>
    <dgm:cxn modelId="{A04D0AC6-E57F-42B7-BB33-DEC223896295}" type="presParOf" srcId="{8A66429F-B8C5-41A0-93D1-FD74DD0DBDCB}" destId="{E559EBD9-8238-490D-8A64-BD879C2C6FC2}" srcOrd="24" destOrd="0" presId="urn:microsoft.com/office/officeart/2005/8/layout/list1"/>
    <dgm:cxn modelId="{4630496F-456D-42DE-87E1-C89395CD38D2}" type="presParOf" srcId="{E559EBD9-8238-490D-8A64-BD879C2C6FC2}" destId="{C078D5D4-276A-4963-8339-2A4EB1832D1D}" srcOrd="0" destOrd="0" presId="urn:microsoft.com/office/officeart/2005/8/layout/list1"/>
    <dgm:cxn modelId="{C00B54F2-B328-4BF9-87F8-3F6FD1FE8AF1}" type="presParOf" srcId="{E559EBD9-8238-490D-8A64-BD879C2C6FC2}" destId="{78788165-E48E-4344-A756-7120ED55296F}" srcOrd="1" destOrd="0" presId="urn:microsoft.com/office/officeart/2005/8/layout/list1"/>
    <dgm:cxn modelId="{130D80E2-5F11-4DFC-9151-F3C97773E336}" type="presParOf" srcId="{8A66429F-B8C5-41A0-93D1-FD74DD0DBDCB}" destId="{5A5122D0-AE31-4273-AA3F-60D32BBE2E2C}" srcOrd="25" destOrd="0" presId="urn:microsoft.com/office/officeart/2005/8/layout/list1"/>
    <dgm:cxn modelId="{641110BA-E573-40D3-8FF9-D0E8861BA4A8}" type="presParOf" srcId="{8A66429F-B8C5-41A0-93D1-FD74DD0DBDCB}" destId="{794765AC-225E-4EDE-9785-A7A123A2AD6D}"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4CAD1-ED9F-48F4-8105-A5F7643AE8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1C810B4-F95D-43ED-BB6D-6DCF7F20E617}">
      <dgm:prSet phldrT="[Текст]"/>
      <dgm:spPr/>
      <dgm:t>
        <a:bodyPr/>
        <a:lstStyle/>
        <a:p>
          <a:r>
            <a:rPr lang="ru-RU" b="1" dirty="0" smtClean="0">
              <a:latin typeface="+mn-lt"/>
            </a:rPr>
            <a:t>индивидуальные</a:t>
          </a:r>
          <a:endParaRPr lang="ru-RU" b="1" dirty="0">
            <a:latin typeface="+mn-lt"/>
          </a:endParaRPr>
        </a:p>
      </dgm:t>
    </dgm:pt>
    <dgm:pt modelId="{78F4E2A9-139E-4C0C-AE81-13359C44F33E}" type="parTrans" cxnId="{7EBCA4E6-58BB-453C-B3F6-85113D48A1E1}">
      <dgm:prSet/>
      <dgm:spPr/>
      <dgm:t>
        <a:bodyPr/>
        <a:lstStyle/>
        <a:p>
          <a:endParaRPr lang="ru-RU"/>
        </a:p>
      </dgm:t>
    </dgm:pt>
    <dgm:pt modelId="{C007159F-8EB5-4E53-B8AE-0CD19EE74E98}" type="sibTrans" cxnId="{7EBCA4E6-58BB-453C-B3F6-85113D48A1E1}">
      <dgm:prSet/>
      <dgm:spPr/>
      <dgm:t>
        <a:bodyPr/>
        <a:lstStyle/>
        <a:p>
          <a:endParaRPr lang="ru-RU"/>
        </a:p>
      </dgm:t>
    </dgm:pt>
    <dgm:pt modelId="{AFEC161A-3CD8-49DE-A3C8-59D4D4D404F3}">
      <dgm:prSet phldrT="[Текст]"/>
      <dgm:spPr/>
      <dgm:t>
        <a:bodyPr/>
        <a:lstStyle/>
        <a:p>
          <a:r>
            <a:rPr lang="ru-RU" b="1" dirty="0" smtClean="0">
              <a:latin typeface="+mn-lt"/>
            </a:rPr>
            <a:t>групповые</a:t>
          </a:r>
          <a:endParaRPr lang="ru-RU" b="1" dirty="0">
            <a:latin typeface="+mn-lt"/>
          </a:endParaRPr>
        </a:p>
      </dgm:t>
    </dgm:pt>
    <dgm:pt modelId="{60D471E4-9BBB-4DE6-8428-718480E9D56D}" type="parTrans" cxnId="{6D218A6C-9FFA-4F61-92F8-AE18B9ACB376}">
      <dgm:prSet/>
      <dgm:spPr/>
      <dgm:t>
        <a:bodyPr/>
        <a:lstStyle/>
        <a:p>
          <a:endParaRPr lang="ru-RU"/>
        </a:p>
      </dgm:t>
    </dgm:pt>
    <dgm:pt modelId="{B88E6A9C-EA3A-41DD-ADC5-2A3ED9C8C6D8}" type="sibTrans" cxnId="{6D218A6C-9FFA-4F61-92F8-AE18B9ACB376}">
      <dgm:prSet/>
      <dgm:spPr/>
      <dgm:t>
        <a:bodyPr/>
        <a:lstStyle/>
        <a:p>
          <a:endParaRPr lang="ru-RU"/>
        </a:p>
      </dgm:t>
    </dgm:pt>
    <dgm:pt modelId="{77CDDAEC-C5B0-427B-AD8E-634218708C9A}">
      <dgm:prSet phldrT="[Текст]"/>
      <dgm:spPr/>
      <dgm:t>
        <a:bodyPr/>
        <a:lstStyle/>
        <a:p>
          <a:r>
            <a:rPr lang="ru-RU" b="1" dirty="0" smtClean="0">
              <a:latin typeface="+mn-lt"/>
            </a:rPr>
            <a:t>фронтальные</a:t>
          </a:r>
          <a:endParaRPr lang="ru-RU" b="1" dirty="0">
            <a:latin typeface="+mn-lt"/>
          </a:endParaRPr>
        </a:p>
      </dgm:t>
    </dgm:pt>
    <dgm:pt modelId="{B3EB8F55-902B-4FBB-957A-5CF5A953C5AA}" type="parTrans" cxnId="{C6BA41C1-6141-4258-A598-A0CC250D72CF}">
      <dgm:prSet/>
      <dgm:spPr/>
      <dgm:t>
        <a:bodyPr/>
        <a:lstStyle/>
        <a:p>
          <a:endParaRPr lang="ru-RU"/>
        </a:p>
      </dgm:t>
    </dgm:pt>
    <dgm:pt modelId="{72472BC6-60B0-4044-AB17-1CC66C227A6B}" type="sibTrans" cxnId="{C6BA41C1-6141-4258-A598-A0CC250D72CF}">
      <dgm:prSet/>
      <dgm:spPr/>
      <dgm:t>
        <a:bodyPr/>
        <a:lstStyle/>
        <a:p>
          <a:endParaRPr lang="ru-RU"/>
        </a:p>
      </dgm:t>
    </dgm:pt>
    <dgm:pt modelId="{37D904AF-0AD2-4560-9B3D-56EB0ACEF0CF}" type="pres">
      <dgm:prSet presAssocID="{D2A4CAD1-ED9F-48F4-8105-A5F7643AE8F7}" presName="linear" presStyleCnt="0">
        <dgm:presLayoutVars>
          <dgm:dir/>
          <dgm:animLvl val="lvl"/>
          <dgm:resizeHandles val="exact"/>
        </dgm:presLayoutVars>
      </dgm:prSet>
      <dgm:spPr/>
      <dgm:t>
        <a:bodyPr/>
        <a:lstStyle/>
        <a:p>
          <a:endParaRPr lang="ru-RU"/>
        </a:p>
      </dgm:t>
    </dgm:pt>
    <dgm:pt modelId="{737DF6F1-D8B3-400F-8A96-69533A1F9A9D}" type="pres">
      <dgm:prSet presAssocID="{C1C810B4-F95D-43ED-BB6D-6DCF7F20E617}" presName="parentLin" presStyleCnt="0"/>
      <dgm:spPr/>
    </dgm:pt>
    <dgm:pt modelId="{F82F381C-83E9-495E-AE93-CEF018EC8CB3}" type="pres">
      <dgm:prSet presAssocID="{C1C810B4-F95D-43ED-BB6D-6DCF7F20E617}" presName="parentLeftMargin" presStyleLbl="node1" presStyleIdx="0" presStyleCnt="3"/>
      <dgm:spPr/>
      <dgm:t>
        <a:bodyPr/>
        <a:lstStyle/>
        <a:p>
          <a:endParaRPr lang="ru-RU"/>
        </a:p>
      </dgm:t>
    </dgm:pt>
    <dgm:pt modelId="{4C836E4E-7615-4591-96F8-4532494AC69C}" type="pres">
      <dgm:prSet presAssocID="{C1C810B4-F95D-43ED-BB6D-6DCF7F20E617}" presName="parentText" presStyleLbl="node1" presStyleIdx="0" presStyleCnt="3">
        <dgm:presLayoutVars>
          <dgm:chMax val="0"/>
          <dgm:bulletEnabled val="1"/>
        </dgm:presLayoutVars>
      </dgm:prSet>
      <dgm:spPr/>
      <dgm:t>
        <a:bodyPr/>
        <a:lstStyle/>
        <a:p>
          <a:endParaRPr lang="ru-RU"/>
        </a:p>
      </dgm:t>
    </dgm:pt>
    <dgm:pt modelId="{C209A53E-6989-426C-A84C-0B0D9F7B6D96}" type="pres">
      <dgm:prSet presAssocID="{C1C810B4-F95D-43ED-BB6D-6DCF7F20E617}" presName="negativeSpace" presStyleCnt="0"/>
      <dgm:spPr/>
    </dgm:pt>
    <dgm:pt modelId="{0596D7A3-4650-4094-BFDA-162C62089817}" type="pres">
      <dgm:prSet presAssocID="{C1C810B4-F95D-43ED-BB6D-6DCF7F20E617}" presName="childText" presStyleLbl="conFgAcc1" presStyleIdx="0" presStyleCnt="3">
        <dgm:presLayoutVars>
          <dgm:bulletEnabled val="1"/>
        </dgm:presLayoutVars>
      </dgm:prSet>
      <dgm:spPr/>
    </dgm:pt>
    <dgm:pt modelId="{E05E40A3-6D59-4268-8D62-8F7A1D1102BC}" type="pres">
      <dgm:prSet presAssocID="{C007159F-8EB5-4E53-B8AE-0CD19EE74E98}" presName="spaceBetweenRectangles" presStyleCnt="0"/>
      <dgm:spPr/>
    </dgm:pt>
    <dgm:pt modelId="{3C6F4A0B-7D1E-4474-8982-661AC8DFFC17}" type="pres">
      <dgm:prSet presAssocID="{AFEC161A-3CD8-49DE-A3C8-59D4D4D404F3}" presName="parentLin" presStyleCnt="0"/>
      <dgm:spPr/>
    </dgm:pt>
    <dgm:pt modelId="{3B93AE72-8570-472C-BF17-5F38988846E8}" type="pres">
      <dgm:prSet presAssocID="{AFEC161A-3CD8-49DE-A3C8-59D4D4D404F3}" presName="parentLeftMargin" presStyleLbl="node1" presStyleIdx="0" presStyleCnt="3"/>
      <dgm:spPr/>
      <dgm:t>
        <a:bodyPr/>
        <a:lstStyle/>
        <a:p>
          <a:endParaRPr lang="ru-RU"/>
        </a:p>
      </dgm:t>
    </dgm:pt>
    <dgm:pt modelId="{AEE5AFB3-C717-4C90-A12C-1AAD6170278C}" type="pres">
      <dgm:prSet presAssocID="{AFEC161A-3CD8-49DE-A3C8-59D4D4D404F3}" presName="parentText" presStyleLbl="node1" presStyleIdx="1" presStyleCnt="3">
        <dgm:presLayoutVars>
          <dgm:chMax val="0"/>
          <dgm:bulletEnabled val="1"/>
        </dgm:presLayoutVars>
      </dgm:prSet>
      <dgm:spPr/>
      <dgm:t>
        <a:bodyPr/>
        <a:lstStyle/>
        <a:p>
          <a:endParaRPr lang="ru-RU"/>
        </a:p>
      </dgm:t>
    </dgm:pt>
    <dgm:pt modelId="{21BF8E1F-C5AF-4DBD-A333-799F41543010}" type="pres">
      <dgm:prSet presAssocID="{AFEC161A-3CD8-49DE-A3C8-59D4D4D404F3}" presName="negativeSpace" presStyleCnt="0"/>
      <dgm:spPr/>
    </dgm:pt>
    <dgm:pt modelId="{B1838B84-B604-4E6D-8D77-421D54A19D0F}" type="pres">
      <dgm:prSet presAssocID="{AFEC161A-3CD8-49DE-A3C8-59D4D4D404F3}" presName="childText" presStyleLbl="conFgAcc1" presStyleIdx="1" presStyleCnt="3">
        <dgm:presLayoutVars>
          <dgm:bulletEnabled val="1"/>
        </dgm:presLayoutVars>
      </dgm:prSet>
      <dgm:spPr/>
    </dgm:pt>
    <dgm:pt modelId="{05B6A604-6B63-4978-9F26-7D153A04B517}" type="pres">
      <dgm:prSet presAssocID="{B88E6A9C-EA3A-41DD-ADC5-2A3ED9C8C6D8}" presName="spaceBetweenRectangles" presStyleCnt="0"/>
      <dgm:spPr/>
    </dgm:pt>
    <dgm:pt modelId="{B9BACF73-EBD5-4FBB-A01E-ADC592080E22}" type="pres">
      <dgm:prSet presAssocID="{77CDDAEC-C5B0-427B-AD8E-634218708C9A}" presName="parentLin" presStyleCnt="0"/>
      <dgm:spPr/>
    </dgm:pt>
    <dgm:pt modelId="{FF841EC5-0978-48DF-8BAC-C6C43BF5F709}" type="pres">
      <dgm:prSet presAssocID="{77CDDAEC-C5B0-427B-AD8E-634218708C9A}" presName="parentLeftMargin" presStyleLbl="node1" presStyleIdx="1" presStyleCnt="3"/>
      <dgm:spPr/>
      <dgm:t>
        <a:bodyPr/>
        <a:lstStyle/>
        <a:p>
          <a:endParaRPr lang="ru-RU"/>
        </a:p>
      </dgm:t>
    </dgm:pt>
    <dgm:pt modelId="{5F8A6889-53C2-4884-B5FF-3E86D90F0B70}" type="pres">
      <dgm:prSet presAssocID="{77CDDAEC-C5B0-427B-AD8E-634218708C9A}" presName="parentText" presStyleLbl="node1" presStyleIdx="2" presStyleCnt="3">
        <dgm:presLayoutVars>
          <dgm:chMax val="0"/>
          <dgm:bulletEnabled val="1"/>
        </dgm:presLayoutVars>
      </dgm:prSet>
      <dgm:spPr/>
      <dgm:t>
        <a:bodyPr/>
        <a:lstStyle/>
        <a:p>
          <a:endParaRPr lang="ru-RU"/>
        </a:p>
      </dgm:t>
    </dgm:pt>
    <dgm:pt modelId="{640A9649-E87A-4594-A8DB-169813DB2F35}" type="pres">
      <dgm:prSet presAssocID="{77CDDAEC-C5B0-427B-AD8E-634218708C9A}" presName="negativeSpace" presStyleCnt="0"/>
      <dgm:spPr/>
    </dgm:pt>
    <dgm:pt modelId="{534773C0-4F0B-46BB-AC76-5030FEF2F144}" type="pres">
      <dgm:prSet presAssocID="{77CDDAEC-C5B0-427B-AD8E-634218708C9A}" presName="childText" presStyleLbl="conFgAcc1" presStyleIdx="2" presStyleCnt="3">
        <dgm:presLayoutVars>
          <dgm:bulletEnabled val="1"/>
        </dgm:presLayoutVars>
      </dgm:prSet>
      <dgm:spPr/>
    </dgm:pt>
  </dgm:ptLst>
  <dgm:cxnLst>
    <dgm:cxn modelId="{F1A926D3-E30E-4B61-A5B1-1FA4A1393E88}" type="presOf" srcId="{AFEC161A-3CD8-49DE-A3C8-59D4D4D404F3}" destId="{3B93AE72-8570-472C-BF17-5F38988846E8}" srcOrd="0" destOrd="0" presId="urn:microsoft.com/office/officeart/2005/8/layout/list1"/>
    <dgm:cxn modelId="{86374ABC-877E-467F-8A10-BB25A6193D39}" type="presOf" srcId="{AFEC161A-3CD8-49DE-A3C8-59D4D4D404F3}" destId="{AEE5AFB3-C717-4C90-A12C-1AAD6170278C}" srcOrd="1" destOrd="0" presId="urn:microsoft.com/office/officeart/2005/8/layout/list1"/>
    <dgm:cxn modelId="{943F1985-0C9D-490E-82C9-42BEA305C03F}" type="presOf" srcId="{C1C810B4-F95D-43ED-BB6D-6DCF7F20E617}" destId="{F82F381C-83E9-495E-AE93-CEF018EC8CB3}" srcOrd="0" destOrd="0" presId="urn:microsoft.com/office/officeart/2005/8/layout/list1"/>
    <dgm:cxn modelId="{605746E8-169B-4DA7-B151-66DFF17988C7}" type="presOf" srcId="{77CDDAEC-C5B0-427B-AD8E-634218708C9A}" destId="{5F8A6889-53C2-4884-B5FF-3E86D90F0B70}" srcOrd="1" destOrd="0" presId="urn:microsoft.com/office/officeart/2005/8/layout/list1"/>
    <dgm:cxn modelId="{47C3A262-4CAF-4446-83B5-D58ABA666806}" type="presOf" srcId="{D2A4CAD1-ED9F-48F4-8105-A5F7643AE8F7}" destId="{37D904AF-0AD2-4560-9B3D-56EB0ACEF0CF}" srcOrd="0" destOrd="0" presId="urn:microsoft.com/office/officeart/2005/8/layout/list1"/>
    <dgm:cxn modelId="{7EBCA4E6-58BB-453C-B3F6-85113D48A1E1}" srcId="{D2A4CAD1-ED9F-48F4-8105-A5F7643AE8F7}" destId="{C1C810B4-F95D-43ED-BB6D-6DCF7F20E617}" srcOrd="0" destOrd="0" parTransId="{78F4E2A9-139E-4C0C-AE81-13359C44F33E}" sibTransId="{C007159F-8EB5-4E53-B8AE-0CD19EE74E98}"/>
    <dgm:cxn modelId="{6D218A6C-9FFA-4F61-92F8-AE18B9ACB376}" srcId="{D2A4CAD1-ED9F-48F4-8105-A5F7643AE8F7}" destId="{AFEC161A-3CD8-49DE-A3C8-59D4D4D404F3}" srcOrd="1" destOrd="0" parTransId="{60D471E4-9BBB-4DE6-8428-718480E9D56D}" sibTransId="{B88E6A9C-EA3A-41DD-ADC5-2A3ED9C8C6D8}"/>
    <dgm:cxn modelId="{054731C1-94B9-4DB1-AB2C-9174A505E880}" type="presOf" srcId="{77CDDAEC-C5B0-427B-AD8E-634218708C9A}" destId="{FF841EC5-0978-48DF-8BAC-C6C43BF5F709}" srcOrd="0" destOrd="0" presId="urn:microsoft.com/office/officeart/2005/8/layout/list1"/>
    <dgm:cxn modelId="{C6BA41C1-6141-4258-A598-A0CC250D72CF}" srcId="{D2A4CAD1-ED9F-48F4-8105-A5F7643AE8F7}" destId="{77CDDAEC-C5B0-427B-AD8E-634218708C9A}" srcOrd="2" destOrd="0" parTransId="{B3EB8F55-902B-4FBB-957A-5CF5A953C5AA}" sibTransId="{72472BC6-60B0-4044-AB17-1CC66C227A6B}"/>
    <dgm:cxn modelId="{B352765B-047A-478E-A202-08755D4E271B}" type="presOf" srcId="{C1C810B4-F95D-43ED-BB6D-6DCF7F20E617}" destId="{4C836E4E-7615-4591-96F8-4532494AC69C}" srcOrd="1" destOrd="0" presId="urn:microsoft.com/office/officeart/2005/8/layout/list1"/>
    <dgm:cxn modelId="{6DD08ED9-8C73-45BC-BE45-75B9D0EF1431}" type="presParOf" srcId="{37D904AF-0AD2-4560-9B3D-56EB0ACEF0CF}" destId="{737DF6F1-D8B3-400F-8A96-69533A1F9A9D}" srcOrd="0" destOrd="0" presId="urn:microsoft.com/office/officeart/2005/8/layout/list1"/>
    <dgm:cxn modelId="{955D1358-8E46-41F2-A420-F949741736F1}" type="presParOf" srcId="{737DF6F1-D8B3-400F-8A96-69533A1F9A9D}" destId="{F82F381C-83E9-495E-AE93-CEF018EC8CB3}" srcOrd="0" destOrd="0" presId="urn:microsoft.com/office/officeart/2005/8/layout/list1"/>
    <dgm:cxn modelId="{53229A16-86E7-41F7-B50E-9D6360A2953C}" type="presParOf" srcId="{737DF6F1-D8B3-400F-8A96-69533A1F9A9D}" destId="{4C836E4E-7615-4591-96F8-4532494AC69C}" srcOrd="1" destOrd="0" presId="urn:microsoft.com/office/officeart/2005/8/layout/list1"/>
    <dgm:cxn modelId="{67AE7496-09A5-4129-87C8-090F149F2E35}" type="presParOf" srcId="{37D904AF-0AD2-4560-9B3D-56EB0ACEF0CF}" destId="{C209A53E-6989-426C-A84C-0B0D9F7B6D96}" srcOrd="1" destOrd="0" presId="urn:microsoft.com/office/officeart/2005/8/layout/list1"/>
    <dgm:cxn modelId="{FD9EBD13-50A6-4848-98A6-42287F7F09C7}" type="presParOf" srcId="{37D904AF-0AD2-4560-9B3D-56EB0ACEF0CF}" destId="{0596D7A3-4650-4094-BFDA-162C62089817}" srcOrd="2" destOrd="0" presId="urn:microsoft.com/office/officeart/2005/8/layout/list1"/>
    <dgm:cxn modelId="{CBDB4D0B-DCC8-40A9-A3E4-A854FFA7AF4F}" type="presParOf" srcId="{37D904AF-0AD2-4560-9B3D-56EB0ACEF0CF}" destId="{E05E40A3-6D59-4268-8D62-8F7A1D1102BC}" srcOrd="3" destOrd="0" presId="urn:microsoft.com/office/officeart/2005/8/layout/list1"/>
    <dgm:cxn modelId="{F5CE95B5-7031-4AE7-BCE9-20222EF1834E}" type="presParOf" srcId="{37D904AF-0AD2-4560-9B3D-56EB0ACEF0CF}" destId="{3C6F4A0B-7D1E-4474-8982-661AC8DFFC17}" srcOrd="4" destOrd="0" presId="urn:microsoft.com/office/officeart/2005/8/layout/list1"/>
    <dgm:cxn modelId="{CB246AB2-0D21-49A5-B869-296BC7F244BD}" type="presParOf" srcId="{3C6F4A0B-7D1E-4474-8982-661AC8DFFC17}" destId="{3B93AE72-8570-472C-BF17-5F38988846E8}" srcOrd="0" destOrd="0" presId="urn:microsoft.com/office/officeart/2005/8/layout/list1"/>
    <dgm:cxn modelId="{7EF2230E-9A89-484C-AB43-6975B90FF265}" type="presParOf" srcId="{3C6F4A0B-7D1E-4474-8982-661AC8DFFC17}" destId="{AEE5AFB3-C717-4C90-A12C-1AAD6170278C}" srcOrd="1" destOrd="0" presId="urn:microsoft.com/office/officeart/2005/8/layout/list1"/>
    <dgm:cxn modelId="{5F5B486D-939E-4CEB-8623-1E4CF606EB09}" type="presParOf" srcId="{37D904AF-0AD2-4560-9B3D-56EB0ACEF0CF}" destId="{21BF8E1F-C5AF-4DBD-A333-799F41543010}" srcOrd="5" destOrd="0" presId="urn:microsoft.com/office/officeart/2005/8/layout/list1"/>
    <dgm:cxn modelId="{052E4A1B-CBB3-4FE3-A00A-CA23750A691A}" type="presParOf" srcId="{37D904AF-0AD2-4560-9B3D-56EB0ACEF0CF}" destId="{B1838B84-B604-4E6D-8D77-421D54A19D0F}" srcOrd="6" destOrd="0" presId="urn:microsoft.com/office/officeart/2005/8/layout/list1"/>
    <dgm:cxn modelId="{F8963709-12DD-419B-BCEB-7DA011DB3963}" type="presParOf" srcId="{37D904AF-0AD2-4560-9B3D-56EB0ACEF0CF}" destId="{05B6A604-6B63-4978-9F26-7D153A04B517}" srcOrd="7" destOrd="0" presId="urn:microsoft.com/office/officeart/2005/8/layout/list1"/>
    <dgm:cxn modelId="{66354BC8-65EA-4121-92E1-E73AF98C549A}" type="presParOf" srcId="{37D904AF-0AD2-4560-9B3D-56EB0ACEF0CF}" destId="{B9BACF73-EBD5-4FBB-A01E-ADC592080E22}" srcOrd="8" destOrd="0" presId="urn:microsoft.com/office/officeart/2005/8/layout/list1"/>
    <dgm:cxn modelId="{974A4DA1-292F-4935-8C38-DB0920CA5EEE}" type="presParOf" srcId="{B9BACF73-EBD5-4FBB-A01E-ADC592080E22}" destId="{FF841EC5-0978-48DF-8BAC-C6C43BF5F709}" srcOrd="0" destOrd="0" presId="urn:microsoft.com/office/officeart/2005/8/layout/list1"/>
    <dgm:cxn modelId="{4351186E-6B84-4AD0-8F80-2EAC38C91965}" type="presParOf" srcId="{B9BACF73-EBD5-4FBB-A01E-ADC592080E22}" destId="{5F8A6889-53C2-4884-B5FF-3E86D90F0B70}" srcOrd="1" destOrd="0" presId="urn:microsoft.com/office/officeart/2005/8/layout/list1"/>
    <dgm:cxn modelId="{53F6C6FC-9E54-4C55-830C-A7173287AD20}" type="presParOf" srcId="{37D904AF-0AD2-4560-9B3D-56EB0ACEF0CF}" destId="{640A9649-E87A-4594-A8DB-169813DB2F35}" srcOrd="9" destOrd="0" presId="urn:microsoft.com/office/officeart/2005/8/layout/list1"/>
    <dgm:cxn modelId="{6695A80A-37B7-4125-A935-6897AD66DD54}" type="presParOf" srcId="{37D904AF-0AD2-4560-9B3D-56EB0ACEF0CF}" destId="{534773C0-4F0B-46BB-AC76-5030FEF2F14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F57AAB-6532-4F98-AF84-2C8FBB67BEF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ru-RU"/>
        </a:p>
      </dgm:t>
    </dgm:pt>
    <dgm:pt modelId="{21FF44CD-7E6D-4FF2-85D3-DA07334EE3F8}">
      <dgm:prSet phldrT="[Текст]" custT="1"/>
      <dgm:spPr/>
      <dgm:t>
        <a:bodyPr/>
        <a:lstStyle/>
        <a:p>
          <a:r>
            <a:rPr lang="ru-RU" sz="2400" b="1" dirty="0" smtClean="0">
              <a:latin typeface="+mn-lt"/>
            </a:rPr>
            <a:t>Структура занятия</a:t>
          </a:r>
          <a:endParaRPr lang="ru-RU" sz="2400" b="1" dirty="0">
            <a:latin typeface="+mn-lt"/>
          </a:endParaRPr>
        </a:p>
      </dgm:t>
    </dgm:pt>
    <dgm:pt modelId="{574FD2C7-356D-4A2F-B1ED-411CBA975955}" type="parTrans" cxnId="{28BF4314-B222-4173-9A41-47134F5C6DDD}">
      <dgm:prSet/>
      <dgm:spPr/>
      <dgm:t>
        <a:bodyPr/>
        <a:lstStyle/>
        <a:p>
          <a:endParaRPr lang="ru-RU"/>
        </a:p>
      </dgm:t>
    </dgm:pt>
    <dgm:pt modelId="{A9E20C2E-5725-4CF8-9488-E43625DE92F8}" type="sibTrans" cxnId="{28BF4314-B222-4173-9A41-47134F5C6DDD}">
      <dgm:prSet/>
      <dgm:spPr/>
      <dgm:t>
        <a:bodyPr/>
        <a:lstStyle/>
        <a:p>
          <a:endParaRPr lang="ru-RU"/>
        </a:p>
      </dgm:t>
    </dgm:pt>
    <dgm:pt modelId="{DF6B674E-D9D5-4FDF-B2E1-546FF707DEE0}">
      <dgm:prSet phldrT="[Текст]" custT="1"/>
      <dgm:spPr/>
      <dgm:t>
        <a:bodyPr/>
        <a:lstStyle/>
        <a:p>
          <a:pPr>
            <a:lnSpc>
              <a:spcPct val="100000"/>
            </a:lnSpc>
          </a:pPr>
          <a:r>
            <a:rPr lang="ru-RU" sz="2400" b="1" dirty="0" smtClean="0">
              <a:latin typeface="+mn-lt"/>
            </a:rPr>
            <a:t>Основная   часть</a:t>
          </a:r>
        </a:p>
      </dgm:t>
    </dgm:pt>
    <dgm:pt modelId="{C874DF51-FA4E-4E5B-A4BE-E7D4EE43A48C}" type="parTrans" cxnId="{BA17C10E-C711-48F6-8561-870681D39008}">
      <dgm:prSet>
        <dgm:style>
          <a:lnRef idx="3">
            <a:schemeClr val="accent5"/>
          </a:lnRef>
          <a:fillRef idx="0">
            <a:schemeClr val="accent5"/>
          </a:fillRef>
          <a:effectRef idx="2">
            <a:schemeClr val="accent5"/>
          </a:effectRef>
          <a:fontRef idx="minor">
            <a:schemeClr val="tx1"/>
          </a:fontRef>
        </dgm:style>
      </dgm:prSet>
      <dgm:spPr/>
      <dgm:t>
        <a:bodyPr/>
        <a:lstStyle/>
        <a:p>
          <a:endParaRPr lang="ru-RU"/>
        </a:p>
      </dgm:t>
    </dgm:pt>
    <dgm:pt modelId="{C80C453F-CEED-4532-A45A-E81D3CD9BF0D}" type="sibTrans" cxnId="{BA17C10E-C711-48F6-8561-870681D39008}">
      <dgm:prSet/>
      <dgm:spPr/>
      <dgm:t>
        <a:bodyPr/>
        <a:lstStyle/>
        <a:p>
          <a:endParaRPr lang="ru-RU"/>
        </a:p>
      </dgm:t>
    </dgm:pt>
    <dgm:pt modelId="{2D88CB4E-367F-4FF3-BB7D-BE76987F254B}">
      <dgm:prSet phldrT="[Текст]" custT="1"/>
      <dgm:spPr/>
      <dgm:t>
        <a:bodyPr/>
        <a:lstStyle/>
        <a:p>
          <a:pPr>
            <a:lnSpc>
              <a:spcPct val="100000"/>
            </a:lnSpc>
          </a:pPr>
          <a:r>
            <a:rPr lang="ru-RU" sz="2200" b="1" dirty="0" smtClean="0">
              <a:latin typeface="+mn-lt"/>
            </a:rPr>
            <a:t>Заключительная часть</a:t>
          </a:r>
        </a:p>
      </dgm:t>
    </dgm:pt>
    <dgm:pt modelId="{039E140B-E8BC-47D0-8807-9BB037F42F1E}" type="parTrans" cxnId="{6D1390AE-94D8-46A5-A734-6D0F6C9B75AA}">
      <dgm:prSet>
        <dgm:style>
          <a:lnRef idx="3">
            <a:schemeClr val="accent5"/>
          </a:lnRef>
          <a:fillRef idx="0">
            <a:schemeClr val="accent5"/>
          </a:fillRef>
          <a:effectRef idx="2">
            <a:schemeClr val="accent5"/>
          </a:effectRef>
          <a:fontRef idx="minor">
            <a:schemeClr val="tx1"/>
          </a:fontRef>
        </dgm:style>
      </dgm:prSet>
      <dgm:spPr/>
      <dgm:t>
        <a:bodyPr/>
        <a:lstStyle/>
        <a:p>
          <a:endParaRPr lang="ru-RU"/>
        </a:p>
      </dgm:t>
    </dgm:pt>
    <dgm:pt modelId="{18327AC5-7FBC-4B94-B44E-C617A79C95F3}" type="sibTrans" cxnId="{6D1390AE-94D8-46A5-A734-6D0F6C9B75AA}">
      <dgm:prSet/>
      <dgm:spPr/>
      <dgm:t>
        <a:bodyPr/>
        <a:lstStyle/>
        <a:p>
          <a:endParaRPr lang="ru-RU"/>
        </a:p>
      </dgm:t>
    </dgm:pt>
    <dgm:pt modelId="{3E82AAEB-174D-480F-9993-D468611D0E1F}">
      <dgm:prSet custT="1"/>
      <dgm:spPr/>
      <dgm:t>
        <a:bodyPr/>
        <a:lstStyle/>
        <a:p>
          <a:r>
            <a:rPr lang="ru-RU" sz="2400" b="1" dirty="0" smtClean="0">
              <a:latin typeface="+mn-lt"/>
            </a:rPr>
            <a:t>Вводная    часть</a:t>
          </a:r>
          <a:endParaRPr lang="ru-RU" sz="2400" b="1" dirty="0">
            <a:latin typeface="+mn-lt"/>
          </a:endParaRPr>
        </a:p>
      </dgm:t>
    </dgm:pt>
    <dgm:pt modelId="{8893A3A0-52CE-4CE9-8107-36DA575C5198}" type="parTrans" cxnId="{4E11ABAB-DB7C-462A-965E-A00398221905}">
      <dgm:prSet>
        <dgm:style>
          <a:lnRef idx="3">
            <a:schemeClr val="accent5"/>
          </a:lnRef>
          <a:fillRef idx="0">
            <a:schemeClr val="accent5"/>
          </a:fillRef>
          <a:effectRef idx="2">
            <a:schemeClr val="accent5"/>
          </a:effectRef>
          <a:fontRef idx="minor">
            <a:schemeClr val="tx1"/>
          </a:fontRef>
        </dgm:style>
      </dgm:prSet>
      <dgm:spPr/>
      <dgm:t>
        <a:bodyPr/>
        <a:lstStyle/>
        <a:p>
          <a:endParaRPr lang="ru-RU"/>
        </a:p>
      </dgm:t>
    </dgm:pt>
    <dgm:pt modelId="{BB896424-E6F8-47A1-943E-A91BC24E5D83}" type="sibTrans" cxnId="{4E11ABAB-DB7C-462A-965E-A00398221905}">
      <dgm:prSet/>
      <dgm:spPr/>
      <dgm:t>
        <a:bodyPr/>
        <a:lstStyle/>
        <a:p>
          <a:endParaRPr lang="ru-RU"/>
        </a:p>
      </dgm:t>
    </dgm:pt>
    <dgm:pt modelId="{43AEBFD0-E50D-4208-BEB0-01324DDCFCCF}" type="pres">
      <dgm:prSet presAssocID="{5BF57AAB-6532-4F98-AF84-2C8FBB67BEF6}" presName="mainComposite" presStyleCnt="0">
        <dgm:presLayoutVars>
          <dgm:chPref val="1"/>
          <dgm:dir/>
          <dgm:animOne val="branch"/>
          <dgm:animLvl val="lvl"/>
          <dgm:resizeHandles val="exact"/>
        </dgm:presLayoutVars>
      </dgm:prSet>
      <dgm:spPr/>
      <dgm:t>
        <a:bodyPr/>
        <a:lstStyle/>
        <a:p>
          <a:endParaRPr lang="ru-RU"/>
        </a:p>
      </dgm:t>
    </dgm:pt>
    <dgm:pt modelId="{B4C1F23E-FC8B-4535-98DD-094CB944BDA5}" type="pres">
      <dgm:prSet presAssocID="{5BF57AAB-6532-4F98-AF84-2C8FBB67BEF6}" presName="hierFlow" presStyleCnt="0"/>
      <dgm:spPr/>
    </dgm:pt>
    <dgm:pt modelId="{07B7FECA-0560-4504-B994-F839882BFF9F}" type="pres">
      <dgm:prSet presAssocID="{5BF57AAB-6532-4F98-AF84-2C8FBB67BEF6}" presName="hierChild1" presStyleCnt="0">
        <dgm:presLayoutVars>
          <dgm:chPref val="1"/>
          <dgm:animOne val="branch"/>
          <dgm:animLvl val="lvl"/>
        </dgm:presLayoutVars>
      </dgm:prSet>
      <dgm:spPr/>
    </dgm:pt>
    <dgm:pt modelId="{C5310BE9-5DB7-4904-99D7-354DC1664F4E}" type="pres">
      <dgm:prSet presAssocID="{21FF44CD-7E6D-4FF2-85D3-DA07334EE3F8}" presName="Name14" presStyleCnt="0"/>
      <dgm:spPr/>
    </dgm:pt>
    <dgm:pt modelId="{CCED0094-B69E-4A35-B5F2-8A5014B2DFA9}" type="pres">
      <dgm:prSet presAssocID="{21FF44CD-7E6D-4FF2-85D3-DA07334EE3F8}" presName="level1Shape" presStyleLbl="node0" presStyleIdx="0" presStyleCnt="1">
        <dgm:presLayoutVars>
          <dgm:chPref val="3"/>
        </dgm:presLayoutVars>
      </dgm:prSet>
      <dgm:spPr/>
      <dgm:t>
        <a:bodyPr/>
        <a:lstStyle/>
        <a:p>
          <a:endParaRPr lang="ru-RU"/>
        </a:p>
      </dgm:t>
    </dgm:pt>
    <dgm:pt modelId="{088521FC-01BF-400E-902C-B9D48640AA6A}" type="pres">
      <dgm:prSet presAssocID="{21FF44CD-7E6D-4FF2-85D3-DA07334EE3F8}" presName="hierChild2" presStyleCnt="0"/>
      <dgm:spPr/>
    </dgm:pt>
    <dgm:pt modelId="{0133037D-AD98-401E-97C2-FF0217EC9EE3}" type="pres">
      <dgm:prSet presAssocID="{8893A3A0-52CE-4CE9-8107-36DA575C5198}" presName="Name19" presStyleLbl="parChTrans1D2" presStyleIdx="0" presStyleCnt="3"/>
      <dgm:spPr/>
      <dgm:t>
        <a:bodyPr/>
        <a:lstStyle/>
        <a:p>
          <a:endParaRPr lang="ru-RU"/>
        </a:p>
      </dgm:t>
    </dgm:pt>
    <dgm:pt modelId="{CA4ADD71-D440-482D-8767-AC7BEE8A5192}" type="pres">
      <dgm:prSet presAssocID="{3E82AAEB-174D-480F-9993-D468611D0E1F}" presName="Name21" presStyleCnt="0"/>
      <dgm:spPr/>
    </dgm:pt>
    <dgm:pt modelId="{868C647C-0789-479B-8ABE-AC23FADB935D}" type="pres">
      <dgm:prSet presAssocID="{3E82AAEB-174D-480F-9993-D468611D0E1F}" presName="level2Shape" presStyleLbl="node2" presStyleIdx="0" presStyleCnt="3"/>
      <dgm:spPr/>
      <dgm:t>
        <a:bodyPr/>
        <a:lstStyle/>
        <a:p>
          <a:endParaRPr lang="ru-RU"/>
        </a:p>
      </dgm:t>
    </dgm:pt>
    <dgm:pt modelId="{94AF8DA3-D220-495C-B132-6D931552F9B6}" type="pres">
      <dgm:prSet presAssocID="{3E82AAEB-174D-480F-9993-D468611D0E1F}" presName="hierChild3" presStyleCnt="0"/>
      <dgm:spPr/>
    </dgm:pt>
    <dgm:pt modelId="{50975CB4-B74E-4218-9433-4CB029F9642C}" type="pres">
      <dgm:prSet presAssocID="{C874DF51-FA4E-4E5B-A4BE-E7D4EE43A48C}" presName="Name19" presStyleLbl="parChTrans1D2" presStyleIdx="1" presStyleCnt="3"/>
      <dgm:spPr/>
      <dgm:t>
        <a:bodyPr/>
        <a:lstStyle/>
        <a:p>
          <a:endParaRPr lang="ru-RU"/>
        </a:p>
      </dgm:t>
    </dgm:pt>
    <dgm:pt modelId="{615CAEAC-06EB-4B00-9397-D642C2D868FA}" type="pres">
      <dgm:prSet presAssocID="{DF6B674E-D9D5-4FDF-B2E1-546FF707DEE0}" presName="Name21" presStyleCnt="0"/>
      <dgm:spPr/>
    </dgm:pt>
    <dgm:pt modelId="{32CD2CDB-CE4A-4AA3-84A3-57D38A905C8E}" type="pres">
      <dgm:prSet presAssocID="{DF6B674E-D9D5-4FDF-B2E1-546FF707DEE0}" presName="level2Shape" presStyleLbl="node2" presStyleIdx="1" presStyleCnt="3"/>
      <dgm:spPr/>
      <dgm:t>
        <a:bodyPr/>
        <a:lstStyle/>
        <a:p>
          <a:endParaRPr lang="ru-RU"/>
        </a:p>
      </dgm:t>
    </dgm:pt>
    <dgm:pt modelId="{FB79DD53-0CE0-4FB8-88B8-F7590042CD9E}" type="pres">
      <dgm:prSet presAssocID="{DF6B674E-D9D5-4FDF-B2E1-546FF707DEE0}" presName="hierChild3" presStyleCnt="0"/>
      <dgm:spPr/>
    </dgm:pt>
    <dgm:pt modelId="{31159206-17F6-4D99-A956-2FF18A5118AF}" type="pres">
      <dgm:prSet presAssocID="{039E140B-E8BC-47D0-8807-9BB037F42F1E}" presName="Name19" presStyleLbl="parChTrans1D2" presStyleIdx="2" presStyleCnt="3"/>
      <dgm:spPr/>
      <dgm:t>
        <a:bodyPr/>
        <a:lstStyle/>
        <a:p>
          <a:endParaRPr lang="ru-RU"/>
        </a:p>
      </dgm:t>
    </dgm:pt>
    <dgm:pt modelId="{1A03FA1A-486C-45E6-996F-E76B6592432B}" type="pres">
      <dgm:prSet presAssocID="{2D88CB4E-367F-4FF3-BB7D-BE76987F254B}" presName="Name21" presStyleCnt="0"/>
      <dgm:spPr/>
    </dgm:pt>
    <dgm:pt modelId="{30AEF3FD-BCD9-4A0F-BF3B-69685512D246}" type="pres">
      <dgm:prSet presAssocID="{2D88CB4E-367F-4FF3-BB7D-BE76987F254B}" presName="level2Shape" presStyleLbl="node2" presStyleIdx="2" presStyleCnt="3" custScaleX="102399"/>
      <dgm:spPr/>
      <dgm:t>
        <a:bodyPr/>
        <a:lstStyle/>
        <a:p>
          <a:endParaRPr lang="ru-RU"/>
        </a:p>
      </dgm:t>
    </dgm:pt>
    <dgm:pt modelId="{B51FF535-3CDD-4DC3-B8CF-698C0A267644}" type="pres">
      <dgm:prSet presAssocID="{2D88CB4E-367F-4FF3-BB7D-BE76987F254B}" presName="hierChild3" presStyleCnt="0"/>
      <dgm:spPr/>
    </dgm:pt>
    <dgm:pt modelId="{0A39B8D9-9213-4FFA-A326-5CD0468ECFCD}" type="pres">
      <dgm:prSet presAssocID="{5BF57AAB-6532-4F98-AF84-2C8FBB67BEF6}" presName="bgShapesFlow" presStyleCnt="0"/>
      <dgm:spPr/>
    </dgm:pt>
  </dgm:ptLst>
  <dgm:cxnLst>
    <dgm:cxn modelId="{8AE371A7-9B7A-4EE9-9CC1-B60AEF6E1E32}" type="presOf" srcId="{21FF44CD-7E6D-4FF2-85D3-DA07334EE3F8}" destId="{CCED0094-B69E-4A35-B5F2-8A5014B2DFA9}" srcOrd="0" destOrd="0" presId="urn:microsoft.com/office/officeart/2005/8/layout/hierarchy6"/>
    <dgm:cxn modelId="{4E11ABAB-DB7C-462A-965E-A00398221905}" srcId="{21FF44CD-7E6D-4FF2-85D3-DA07334EE3F8}" destId="{3E82AAEB-174D-480F-9993-D468611D0E1F}" srcOrd="0" destOrd="0" parTransId="{8893A3A0-52CE-4CE9-8107-36DA575C5198}" sibTransId="{BB896424-E6F8-47A1-943E-A91BC24E5D83}"/>
    <dgm:cxn modelId="{D9AA5C80-952F-44B2-8CC2-B12CFD28835F}" type="presOf" srcId="{3E82AAEB-174D-480F-9993-D468611D0E1F}" destId="{868C647C-0789-479B-8ABE-AC23FADB935D}" srcOrd="0" destOrd="0" presId="urn:microsoft.com/office/officeart/2005/8/layout/hierarchy6"/>
    <dgm:cxn modelId="{7B1D902E-7ACF-436A-BD69-F31D76651128}" type="presOf" srcId="{C874DF51-FA4E-4E5B-A4BE-E7D4EE43A48C}" destId="{50975CB4-B74E-4218-9433-4CB029F9642C}" srcOrd="0" destOrd="0" presId="urn:microsoft.com/office/officeart/2005/8/layout/hierarchy6"/>
    <dgm:cxn modelId="{28BF4314-B222-4173-9A41-47134F5C6DDD}" srcId="{5BF57AAB-6532-4F98-AF84-2C8FBB67BEF6}" destId="{21FF44CD-7E6D-4FF2-85D3-DA07334EE3F8}" srcOrd="0" destOrd="0" parTransId="{574FD2C7-356D-4A2F-B1ED-411CBA975955}" sibTransId="{A9E20C2E-5725-4CF8-9488-E43625DE92F8}"/>
    <dgm:cxn modelId="{AD5D93DA-A984-4BBD-A18B-F0762962C6AA}" type="presOf" srcId="{2D88CB4E-367F-4FF3-BB7D-BE76987F254B}" destId="{30AEF3FD-BCD9-4A0F-BF3B-69685512D246}" srcOrd="0" destOrd="0" presId="urn:microsoft.com/office/officeart/2005/8/layout/hierarchy6"/>
    <dgm:cxn modelId="{B17B64FF-D7A7-4C17-B399-250E0C033E56}" type="presOf" srcId="{DF6B674E-D9D5-4FDF-B2E1-546FF707DEE0}" destId="{32CD2CDB-CE4A-4AA3-84A3-57D38A905C8E}" srcOrd="0" destOrd="0" presId="urn:microsoft.com/office/officeart/2005/8/layout/hierarchy6"/>
    <dgm:cxn modelId="{39616D3F-037E-45D8-940B-C42EE8176DF0}" type="presOf" srcId="{8893A3A0-52CE-4CE9-8107-36DA575C5198}" destId="{0133037D-AD98-401E-97C2-FF0217EC9EE3}" srcOrd="0" destOrd="0" presId="urn:microsoft.com/office/officeart/2005/8/layout/hierarchy6"/>
    <dgm:cxn modelId="{6D1390AE-94D8-46A5-A734-6D0F6C9B75AA}" srcId="{21FF44CD-7E6D-4FF2-85D3-DA07334EE3F8}" destId="{2D88CB4E-367F-4FF3-BB7D-BE76987F254B}" srcOrd="2" destOrd="0" parTransId="{039E140B-E8BC-47D0-8807-9BB037F42F1E}" sibTransId="{18327AC5-7FBC-4B94-B44E-C617A79C95F3}"/>
    <dgm:cxn modelId="{BA17C10E-C711-48F6-8561-870681D39008}" srcId="{21FF44CD-7E6D-4FF2-85D3-DA07334EE3F8}" destId="{DF6B674E-D9D5-4FDF-B2E1-546FF707DEE0}" srcOrd="1" destOrd="0" parTransId="{C874DF51-FA4E-4E5B-A4BE-E7D4EE43A48C}" sibTransId="{C80C453F-CEED-4532-A45A-E81D3CD9BF0D}"/>
    <dgm:cxn modelId="{6587292E-B612-464F-AB7C-8A7DAD254690}" type="presOf" srcId="{039E140B-E8BC-47D0-8807-9BB037F42F1E}" destId="{31159206-17F6-4D99-A956-2FF18A5118AF}" srcOrd="0" destOrd="0" presId="urn:microsoft.com/office/officeart/2005/8/layout/hierarchy6"/>
    <dgm:cxn modelId="{CFB1C0D4-FFB5-4B06-B170-40091002A2DE}" type="presOf" srcId="{5BF57AAB-6532-4F98-AF84-2C8FBB67BEF6}" destId="{43AEBFD0-E50D-4208-BEB0-01324DDCFCCF}" srcOrd="0" destOrd="0" presId="urn:microsoft.com/office/officeart/2005/8/layout/hierarchy6"/>
    <dgm:cxn modelId="{D343A196-CBB0-4B14-BCE2-CD185CDD30DF}" type="presParOf" srcId="{43AEBFD0-E50D-4208-BEB0-01324DDCFCCF}" destId="{B4C1F23E-FC8B-4535-98DD-094CB944BDA5}" srcOrd="0" destOrd="0" presId="urn:microsoft.com/office/officeart/2005/8/layout/hierarchy6"/>
    <dgm:cxn modelId="{D2FC69B8-A174-4990-822B-CDF359FA2819}" type="presParOf" srcId="{B4C1F23E-FC8B-4535-98DD-094CB944BDA5}" destId="{07B7FECA-0560-4504-B994-F839882BFF9F}" srcOrd="0" destOrd="0" presId="urn:microsoft.com/office/officeart/2005/8/layout/hierarchy6"/>
    <dgm:cxn modelId="{1B50E64C-DD0D-40AB-9A9C-17A52D0FAFD3}" type="presParOf" srcId="{07B7FECA-0560-4504-B994-F839882BFF9F}" destId="{C5310BE9-5DB7-4904-99D7-354DC1664F4E}" srcOrd="0" destOrd="0" presId="urn:microsoft.com/office/officeart/2005/8/layout/hierarchy6"/>
    <dgm:cxn modelId="{CD38183D-D57F-439E-A88A-DA9A8998B414}" type="presParOf" srcId="{C5310BE9-5DB7-4904-99D7-354DC1664F4E}" destId="{CCED0094-B69E-4A35-B5F2-8A5014B2DFA9}" srcOrd="0" destOrd="0" presId="urn:microsoft.com/office/officeart/2005/8/layout/hierarchy6"/>
    <dgm:cxn modelId="{0DB6E21A-AC87-4531-A4ED-468524900399}" type="presParOf" srcId="{C5310BE9-5DB7-4904-99D7-354DC1664F4E}" destId="{088521FC-01BF-400E-902C-B9D48640AA6A}" srcOrd="1" destOrd="0" presId="urn:microsoft.com/office/officeart/2005/8/layout/hierarchy6"/>
    <dgm:cxn modelId="{FCC39145-0EAC-44BD-81E7-3598D920203E}" type="presParOf" srcId="{088521FC-01BF-400E-902C-B9D48640AA6A}" destId="{0133037D-AD98-401E-97C2-FF0217EC9EE3}" srcOrd="0" destOrd="0" presId="urn:microsoft.com/office/officeart/2005/8/layout/hierarchy6"/>
    <dgm:cxn modelId="{8023905C-7A0B-47D9-AE6E-FA49CD21C5CA}" type="presParOf" srcId="{088521FC-01BF-400E-902C-B9D48640AA6A}" destId="{CA4ADD71-D440-482D-8767-AC7BEE8A5192}" srcOrd="1" destOrd="0" presId="urn:microsoft.com/office/officeart/2005/8/layout/hierarchy6"/>
    <dgm:cxn modelId="{6092BEE0-4527-4F0E-ABAC-861172510739}" type="presParOf" srcId="{CA4ADD71-D440-482D-8767-AC7BEE8A5192}" destId="{868C647C-0789-479B-8ABE-AC23FADB935D}" srcOrd="0" destOrd="0" presId="urn:microsoft.com/office/officeart/2005/8/layout/hierarchy6"/>
    <dgm:cxn modelId="{372F2CC2-7873-49B5-94EB-AC83B96E2E83}" type="presParOf" srcId="{CA4ADD71-D440-482D-8767-AC7BEE8A5192}" destId="{94AF8DA3-D220-495C-B132-6D931552F9B6}" srcOrd="1" destOrd="0" presId="urn:microsoft.com/office/officeart/2005/8/layout/hierarchy6"/>
    <dgm:cxn modelId="{669057EB-0D17-4CE9-9F0D-C308742FFD17}" type="presParOf" srcId="{088521FC-01BF-400E-902C-B9D48640AA6A}" destId="{50975CB4-B74E-4218-9433-4CB029F9642C}" srcOrd="2" destOrd="0" presId="urn:microsoft.com/office/officeart/2005/8/layout/hierarchy6"/>
    <dgm:cxn modelId="{DFE1BFF7-FB8A-48BE-82BB-4F1073AD010A}" type="presParOf" srcId="{088521FC-01BF-400E-902C-B9D48640AA6A}" destId="{615CAEAC-06EB-4B00-9397-D642C2D868FA}" srcOrd="3" destOrd="0" presId="urn:microsoft.com/office/officeart/2005/8/layout/hierarchy6"/>
    <dgm:cxn modelId="{80DB7A35-6F29-444C-A151-C26F7A28B8E2}" type="presParOf" srcId="{615CAEAC-06EB-4B00-9397-D642C2D868FA}" destId="{32CD2CDB-CE4A-4AA3-84A3-57D38A905C8E}" srcOrd="0" destOrd="0" presId="urn:microsoft.com/office/officeart/2005/8/layout/hierarchy6"/>
    <dgm:cxn modelId="{828816B0-262F-4CEA-A9C5-8B451A1AACE2}" type="presParOf" srcId="{615CAEAC-06EB-4B00-9397-D642C2D868FA}" destId="{FB79DD53-0CE0-4FB8-88B8-F7590042CD9E}" srcOrd="1" destOrd="0" presId="urn:microsoft.com/office/officeart/2005/8/layout/hierarchy6"/>
    <dgm:cxn modelId="{C72EBCF2-55BA-4630-B7AC-2CE9C3870332}" type="presParOf" srcId="{088521FC-01BF-400E-902C-B9D48640AA6A}" destId="{31159206-17F6-4D99-A956-2FF18A5118AF}" srcOrd="4" destOrd="0" presId="urn:microsoft.com/office/officeart/2005/8/layout/hierarchy6"/>
    <dgm:cxn modelId="{3A58B4BF-3B50-4659-A6E6-A9316C9ED755}" type="presParOf" srcId="{088521FC-01BF-400E-902C-B9D48640AA6A}" destId="{1A03FA1A-486C-45E6-996F-E76B6592432B}" srcOrd="5" destOrd="0" presId="urn:microsoft.com/office/officeart/2005/8/layout/hierarchy6"/>
    <dgm:cxn modelId="{5DC107A3-4B29-4E1A-BCD8-D640D1899087}" type="presParOf" srcId="{1A03FA1A-486C-45E6-996F-E76B6592432B}" destId="{30AEF3FD-BCD9-4A0F-BF3B-69685512D246}" srcOrd="0" destOrd="0" presId="urn:microsoft.com/office/officeart/2005/8/layout/hierarchy6"/>
    <dgm:cxn modelId="{52371AD4-577B-4A35-B8B3-925F5E7A5890}" type="presParOf" srcId="{1A03FA1A-486C-45E6-996F-E76B6592432B}" destId="{B51FF535-3CDD-4DC3-B8CF-698C0A267644}" srcOrd="1" destOrd="0" presId="urn:microsoft.com/office/officeart/2005/8/layout/hierarchy6"/>
    <dgm:cxn modelId="{5CB9A62D-3D26-4AD8-B7D4-C792098A3FD2}" type="presParOf" srcId="{43AEBFD0-E50D-4208-BEB0-01324DDCFCCF}" destId="{0A39B8D9-9213-4FFA-A326-5CD0468ECFCD}" srcOrd="1" destOrd="0" presId="urn:microsoft.com/office/officeart/2005/8/layout/hierarchy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8CB66-79ED-49CC-87CB-D476FF9785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C1B0917-66A5-4189-952B-8F2D5EB4F7B0}">
      <dgm:prSet phldrT="[Текст]" custT="1"/>
      <dgm:spPr/>
      <dgm:t>
        <a:bodyPr/>
        <a:lstStyle/>
        <a:p>
          <a:pPr algn="just"/>
          <a:r>
            <a:rPr lang="ru-RU" sz="2400" b="1" dirty="0" smtClean="0">
              <a:latin typeface="Times New Roman" pitchFamily="18" charset="0"/>
              <a:cs typeface="Times New Roman" pitchFamily="18" charset="0"/>
            </a:rPr>
            <a:t>Введение детей в тему занятия, определение целей, объяснение того, что должны сделать дети</a:t>
          </a:r>
          <a:endParaRPr lang="ru-RU" sz="2400" b="1" dirty="0">
            <a:latin typeface="Times New Roman" pitchFamily="18" charset="0"/>
            <a:cs typeface="Times New Roman" pitchFamily="18" charset="0"/>
          </a:endParaRPr>
        </a:p>
      </dgm:t>
    </dgm:pt>
    <dgm:pt modelId="{C6234DD1-C33C-44EF-9C47-32ECAAB9F317}" type="parTrans" cxnId="{AA8FA70F-BF90-4813-99D6-A27E94D2A296}">
      <dgm:prSet/>
      <dgm:spPr/>
      <dgm:t>
        <a:bodyPr/>
        <a:lstStyle/>
        <a:p>
          <a:endParaRPr lang="ru-RU">
            <a:latin typeface="Times New Roman" pitchFamily="18" charset="0"/>
            <a:cs typeface="Times New Roman" pitchFamily="18" charset="0"/>
          </a:endParaRPr>
        </a:p>
      </dgm:t>
    </dgm:pt>
    <dgm:pt modelId="{364525CC-7703-4D5B-8785-5312CC9C32F9}" type="sibTrans" cxnId="{AA8FA70F-BF90-4813-99D6-A27E94D2A296}">
      <dgm:prSet/>
      <dgm:spPr/>
      <dgm:t>
        <a:bodyPr/>
        <a:lstStyle/>
        <a:p>
          <a:endParaRPr lang="ru-RU">
            <a:latin typeface="Times New Roman" pitchFamily="18" charset="0"/>
            <a:cs typeface="Times New Roman" pitchFamily="18" charset="0"/>
          </a:endParaRPr>
        </a:p>
      </dgm:t>
    </dgm:pt>
    <dgm:pt modelId="{B7290DA0-B586-4A8C-BF96-474E75E3FAA6}">
      <dgm:prSet phldrT="[Текст]" custT="1"/>
      <dgm:spPr/>
      <dgm:t>
        <a:bodyPr/>
        <a:lstStyle/>
        <a:p>
          <a:pPr algn="just"/>
          <a:r>
            <a:rPr lang="ru-RU" sz="2400" b="1" dirty="0" smtClean="0">
              <a:latin typeface="Times New Roman" pitchFamily="18" charset="0"/>
              <a:cs typeface="Times New Roman" pitchFamily="18" charset="0"/>
            </a:rPr>
            <a:t>Самостоятельная деятельность детей по выполнению задания педагога или замысла самого ребенка</a:t>
          </a:r>
          <a:endParaRPr lang="ru-RU" sz="2400" b="1" dirty="0">
            <a:latin typeface="Times New Roman" pitchFamily="18" charset="0"/>
            <a:cs typeface="Times New Roman" pitchFamily="18" charset="0"/>
          </a:endParaRPr>
        </a:p>
      </dgm:t>
    </dgm:pt>
    <dgm:pt modelId="{8E35509E-2365-441B-8E44-3BC93A8803AA}" type="parTrans" cxnId="{746CA54E-74E1-4AE7-B41F-2C5BC1188D2D}">
      <dgm:prSet/>
      <dgm:spPr/>
      <dgm:t>
        <a:bodyPr/>
        <a:lstStyle/>
        <a:p>
          <a:endParaRPr lang="ru-RU">
            <a:latin typeface="Times New Roman" pitchFamily="18" charset="0"/>
            <a:cs typeface="Times New Roman" pitchFamily="18" charset="0"/>
          </a:endParaRPr>
        </a:p>
      </dgm:t>
    </dgm:pt>
    <dgm:pt modelId="{519FF243-D3B0-4A19-93F4-02A001B6E57B}" type="sibTrans" cxnId="{746CA54E-74E1-4AE7-B41F-2C5BC1188D2D}">
      <dgm:prSet/>
      <dgm:spPr/>
      <dgm:t>
        <a:bodyPr/>
        <a:lstStyle/>
        <a:p>
          <a:endParaRPr lang="ru-RU">
            <a:latin typeface="Times New Roman" pitchFamily="18" charset="0"/>
            <a:cs typeface="Times New Roman" pitchFamily="18" charset="0"/>
          </a:endParaRPr>
        </a:p>
      </dgm:t>
    </dgm:pt>
    <dgm:pt modelId="{DC57D655-6606-4C64-84A8-3AC6AF0B9323}">
      <dgm:prSet phldrT="[Текст]" custT="1"/>
      <dgm:spPr/>
      <dgm:t>
        <a:bodyPr/>
        <a:lstStyle/>
        <a:p>
          <a:pPr algn="just"/>
          <a:r>
            <a:rPr lang="ru-RU" sz="2400" b="1" dirty="0" smtClean="0">
              <a:latin typeface="Times New Roman" pitchFamily="18" charset="0"/>
              <a:cs typeface="Times New Roman" pitchFamily="18" charset="0"/>
            </a:rPr>
            <a:t>Анализ выполнения задания и его оценка</a:t>
          </a:r>
          <a:endParaRPr lang="ru-RU" sz="2400" b="1" dirty="0">
            <a:latin typeface="Times New Roman" pitchFamily="18" charset="0"/>
            <a:cs typeface="Times New Roman" pitchFamily="18" charset="0"/>
          </a:endParaRPr>
        </a:p>
      </dgm:t>
    </dgm:pt>
    <dgm:pt modelId="{C3DF8C03-D3E5-46BB-A9E9-AACECA155521}" type="parTrans" cxnId="{66504113-14F9-4742-B71B-EF04BADBA88B}">
      <dgm:prSet/>
      <dgm:spPr/>
      <dgm:t>
        <a:bodyPr/>
        <a:lstStyle/>
        <a:p>
          <a:endParaRPr lang="ru-RU">
            <a:latin typeface="Times New Roman" pitchFamily="18" charset="0"/>
            <a:cs typeface="Times New Roman" pitchFamily="18" charset="0"/>
          </a:endParaRPr>
        </a:p>
      </dgm:t>
    </dgm:pt>
    <dgm:pt modelId="{992E6B35-C4FB-4A16-A1E1-599835AF0F5F}" type="sibTrans" cxnId="{66504113-14F9-4742-B71B-EF04BADBA88B}">
      <dgm:prSet/>
      <dgm:spPr/>
      <dgm:t>
        <a:bodyPr/>
        <a:lstStyle/>
        <a:p>
          <a:endParaRPr lang="ru-RU">
            <a:latin typeface="Times New Roman" pitchFamily="18" charset="0"/>
            <a:cs typeface="Times New Roman" pitchFamily="18" charset="0"/>
          </a:endParaRPr>
        </a:p>
      </dgm:t>
    </dgm:pt>
    <dgm:pt modelId="{209EB1EC-5008-4C6C-8133-52F569104E48}" type="pres">
      <dgm:prSet presAssocID="{4988CB66-79ED-49CC-87CB-D476FF9785B3}" presName="linear" presStyleCnt="0">
        <dgm:presLayoutVars>
          <dgm:animLvl val="lvl"/>
          <dgm:resizeHandles val="exact"/>
        </dgm:presLayoutVars>
      </dgm:prSet>
      <dgm:spPr/>
      <dgm:t>
        <a:bodyPr/>
        <a:lstStyle/>
        <a:p>
          <a:endParaRPr lang="en-US"/>
        </a:p>
      </dgm:t>
    </dgm:pt>
    <dgm:pt modelId="{9DBCE05D-B36A-425C-9EEA-8BDBAD22F43D}" type="pres">
      <dgm:prSet presAssocID="{3C1B0917-66A5-4189-952B-8F2D5EB4F7B0}" presName="parentText" presStyleLbl="node1" presStyleIdx="0" presStyleCnt="3">
        <dgm:presLayoutVars>
          <dgm:chMax val="0"/>
          <dgm:bulletEnabled val="1"/>
        </dgm:presLayoutVars>
      </dgm:prSet>
      <dgm:spPr/>
      <dgm:t>
        <a:bodyPr/>
        <a:lstStyle/>
        <a:p>
          <a:endParaRPr lang="en-US"/>
        </a:p>
      </dgm:t>
    </dgm:pt>
    <dgm:pt modelId="{168B03F6-DEE2-4C4C-A452-D94BB4A25FA6}" type="pres">
      <dgm:prSet presAssocID="{364525CC-7703-4D5B-8785-5312CC9C32F9}" presName="spacer" presStyleCnt="0"/>
      <dgm:spPr/>
    </dgm:pt>
    <dgm:pt modelId="{5F0239DA-4E93-476B-80FD-B1BE58F1D5B3}" type="pres">
      <dgm:prSet presAssocID="{B7290DA0-B586-4A8C-BF96-474E75E3FAA6}" presName="parentText" presStyleLbl="node1" presStyleIdx="1" presStyleCnt="3">
        <dgm:presLayoutVars>
          <dgm:chMax val="0"/>
          <dgm:bulletEnabled val="1"/>
        </dgm:presLayoutVars>
      </dgm:prSet>
      <dgm:spPr/>
      <dgm:t>
        <a:bodyPr/>
        <a:lstStyle/>
        <a:p>
          <a:endParaRPr lang="en-US"/>
        </a:p>
      </dgm:t>
    </dgm:pt>
    <dgm:pt modelId="{23F2B367-784B-4E05-A4D7-08F95A0CDEC8}" type="pres">
      <dgm:prSet presAssocID="{519FF243-D3B0-4A19-93F4-02A001B6E57B}" presName="spacer" presStyleCnt="0"/>
      <dgm:spPr/>
    </dgm:pt>
    <dgm:pt modelId="{FA2CF1EF-8302-4373-BCE2-0E7370523DB0}" type="pres">
      <dgm:prSet presAssocID="{DC57D655-6606-4C64-84A8-3AC6AF0B9323}" presName="parentText" presStyleLbl="node1" presStyleIdx="2" presStyleCnt="3">
        <dgm:presLayoutVars>
          <dgm:chMax val="0"/>
          <dgm:bulletEnabled val="1"/>
        </dgm:presLayoutVars>
      </dgm:prSet>
      <dgm:spPr/>
      <dgm:t>
        <a:bodyPr/>
        <a:lstStyle/>
        <a:p>
          <a:endParaRPr lang="en-US"/>
        </a:p>
      </dgm:t>
    </dgm:pt>
  </dgm:ptLst>
  <dgm:cxnLst>
    <dgm:cxn modelId="{AA8FA70F-BF90-4813-99D6-A27E94D2A296}" srcId="{4988CB66-79ED-49CC-87CB-D476FF9785B3}" destId="{3C1B0917-66A5-4189-952B-8F2D5EB4F7B0}" srcOrd="0" destOrd="0" parTransId="{C6234DD1-C33C-44EF-9C47-32ECAAB9F317}" sibTransId="{364525CC-7703-4D5B-8785-5312CC9C32F9}"/>
    <dgm:cxn modelId="{746CA54E-74E1-4AE7-B41F-2C5BC1188D2D}" srcId="{4988CB66-79ED-49CC-87CB-D476FF9785B3}" destId="{B7290DA0-B586-4A8C-BF96-474E75E3FAA6}" srcOrd="1" destOrd="0" parTransId="{8E35509E-2365-441B-8E44-3BC93A8803AA}" sibTransId="{519FF243-D3B0-4A19-93F4-02A001B6E57B}"/>
    <dgm:cxn modelId="{884BFDF8-4AB6-4EA7-BB4E-CFC4CED5B46A}" type="presOf" srcId="{3C1B0917-66A5-4189-952B-8F2D5EB4F7B0}" destId="{9DBCE05D-B36A-425C-9EEA-8BDBAD22F43D}" srcOrd="0" destOrd="0" presId="urn:microsoft.com/office/officeart/2005/8/layout/vList2"/>
    <dgm:cxn modelId="{3E4B15E1-4AAF-4E6F-B411-A1CF0AD52972}" type="presOf" srcId="{4988CB66-79ED-49CC-87CB-D476FF9785B3}" destId="{209EB1EC-5008-4C6C-8133-52F569104E48}" srcOrd="0" destOrd="0" presId="urn:microsoft.com/office/officeart/2005/8/layout/vList2"/>
    <dgm:cxn modelId="{D513B587-1496-46C2-8EE7-31D3664FC2B1}" type="presOf" srcId="{DC57D655-6606-4C64-84A8-3AC6AF0B9323}" destId="{FA2CF1EF-8302-4373-BCE2-0E7370523DB0}" srcOrd="0" destOrd="0" presId="urn:microsoft.com/office/officeart/2005/8/layout/vList2"/>
    <dgm:cxn modelId="{66504113-14F9-4742-B71B-EF04BADBA88B}" srcId="{4988CB66-79ED-49CC-87CB-D476FF9785B3}" destId="{DC57D655-6606-4C64-84A8-3AC6AF0B9323}" srcOrd="2" destOrd="0" parTransId="{C3DF8C03-D3E5-46BB-A9E9-AACECA155521}" sibTransId="{992E6B35-C4FB-4A16-A1E1-599835AF0F5F}"/>
    <dgm:cxn modelId="{11190718-357B-4D09-9DFE-DF84400A730A}" type="presOf" srcId="{B7290DA0-B586-4A8C-BF96-474E75E3FAA6}" destId="{5F0239DA-4E93-476B-80FD-B1BE58F1D5B3}" srcOrd="0" destOrd="0" presId="urn:microsoft.com/office/officeart/2005/8/layout/vList2"/>
    <dgm:cxn modelId="{9F6B0210-7949-4552-ADA7-DB714A3634D5}" type="presParOf" srcId="{209EB1EC-5008-4C6C-8133-52F569104E48}" destId="{9DBCE05D-B36A-425C-9EEA-8BDBAD22F43D}" srcOrd="0" destOrd="0" presId="urn:microsoft.com/office/officeart/2005/8/layout/vList2"/>
    <dgm:cxn modelId="{A19C17DD-5252-4082-969C-6BF943338EDA}" type="presParOf" srcId="{209EB1EC-5008-4C6C-8133-52F569104E48}" destId="{168B03F6-DEE2-4C4C-A452-D94BB4A25FA6}" srcOrd="1" destOrd="0" presId="urn:microsoft.com/office/officeart/2005/8/layout/vList2"/>
    <dgm:cxn modelId="{D7187005-DBA7-48AE-81F2-F3869CE983FA}" type="presParOf" srcId="{209EB1EC-5008-4C6C-8133-52F569104E48}" destId="{5F0239DA-4E93-476B-80FD-B1BE58F1D5B3}" srcOrd="2" destOrd="0" presId="urn:microsoft.com/office/officeart/2005/8/layout/vList2"/>
    <dgm:cxn modelId="{D16AC1DF-4807-4155-9EA3-B0154B4E02E9}" type="presParOf" srcId="{209EB1EC-5008-4C6C-8133-52F569104E48}" destId="{23F2B367-784B-4E05-A4D7-08F95A0CDEC8}" srcOrd="3" destOrd="0" presId="urn:microsoft.com/office/officeart/2005/8/layout/vList2"/>
    <dgm:cxn modelId="{A26F567B-3BE7-4405-AD5C-A5DB79FCD955}" type="presParOf" srcId="{209EB1EC-5008-4C6C-8133-52F569104E48}" destId="{FA2CF1EF-8302-4373-BCE2-0E7370523D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2FF815-2287-4C43-9A9A-95C69E3B3B4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1AB5BAF6-65B2-404A-A6F9-3FDE3A941848}">
      <dgm:prSet phldrT="[Текст]"/>
      <dgm:spPr/>
      <dgm:t>
        <a:bodyPr/>
        <a:lstStyle/>
        <a:p>
          <a:r>
            <a:rPr lang="ru-RU" b="1" dirty="0" smtClean="0">
              <a:latin typeface="Times New Roman" pitchFamily="18" charset="0"/>
              <a:cs typeface="Times New Roman" pitchFamily="18" charset="0"/>
            </a:rPr>
            <a:t>Вводная часть(организационный момент 1-3 минуты)</a:t>
          </a:r>
          <a:endParaRPr lang="ru-RU" b="1" dirty="0">
            <a:latin typeface="Times New Roman" pitchFamily="18" charset="0"/>
            <a:cs typeface="Times New Roman" pitchFamily="18" charset="0"/>
          </a:endParaRPr>
        </a:p>
      </dgm:t>
    </dgm:pt>
    <dgm:pt modelId="{DD4F04C3-7B23-4866-9713-FA3BB06156AA}" type="parTrans" cxnId="{92F50DC2-8989-41A8-A359-D3D9AFE3EF9B}">
      <dgm:prSet/>
      <dgm:spPr/>
      <dgm:t>
        <a:bodyPr/>
        <a:lstStyle/>
        <a:p>
          <a:endParaRPr lang="ru-RU">
            <a:latin typeface="Times New Roman" pitchFamily="18" charset="0"/>
            <a:cs typeface="Times New Roman" pitchFamily="18" charset="0"/>
          </a:endParaRPr>
        </a:p>
      </dgm:t>
    </dgm:pt>
    <dgm:pt modelId="{09C6A054-B98F-49AD-94C5-0BD3DB9B6319}" type="sibTrans" cxnId="{92F50DC2-8989-41A8-A359-D3D9AFE3EF9B}">
      <dgm:prSet/>
      <dgm:spPr/>
      <dgm:t>
        <a:bodyPr/>
        <a:lstStyle/>
        <a:p>
          <a:endParaRPr lang="ru-RU">
            <a:latin typeface="Times New Roman" pitchFamily="18" charset="0"/>
            <a:cs typeface="Times New Roman" pitchFamily="18" charset="0"/>
          </a:endParaRPr>
        </a:p>
      </dgm:t>
    </dgm:pt>
    <dgm:pt modelId="{BA0FEFB7-1C5D-4A7F-8D6D-D2F0892CE092}">
      <dgm:prSet phldrT="[Текст]"/>
      <dgm:spPr/>
      <dgm:t>
        <a:bodyPr/>
        <a:lstStyle/>
        <a:p>
          <a:r>
            <a:rPr lang="ru-RU" b="1" dirty="0" smtClean="0">
              <a:latin typeface="Times New Roman" pitchFamily="18" charset="0"/>
              <a:cs typeface="Times New Roman" pitchFamily="18" charset="0"/>
            </a:rPr>
            <a:t>Основная часть</a:t>
          </a:r>
          <a:endParaRPr lang="ru-RU" b="1" dirty="0">
            <a:latin typeface="Times New Roman" pitchFamily="18" charset="0"/>
            <a:cs typeface="Times New Roman" pitchFamily="18" charset="0"/>
          </a:endParaRPr>
        </a:p>
      </dgm:t>
    </dgm:pt>
    <dgm:pt modelId="{3AF5BFE2-97D5-4782-8074-A7F4B1A9EE91}" type="parTrans" cxnId="{E1990A65-B62D-48B9-AC75-F1AC1CCF3EB2}">
      <dgm:prSet/>
      <dgm:spPr/>
      <dgm:t>
        <a:bodyPr/>
        <a:lstStyle/>
        <a:p>
          <a:endParaRPr lang="ru-RU">
            <a:latin typeface="Times New Roman" pitchFamily="18" charset="0"/>
            <a:cs typeface="Times New Roman" pitchFamily="18" charset="0"/>
          </a:endParaRPr>
        </a:p>
      </dgm:t>
    </dgm:pt>
    <dgm:pt modelId="{87C4D619-6FBA-4A12-A269-AD32B62772CE}" type="sibTrans" cxnId="{E1990A65-B62D-48B9-AC75-F1AC1CCF3EB2}">
      <dgm:prSet/>
      <dgm:spPr/>
      <dgm:t>
        <a:bodyPr/>
        <a:lstStyle/>
        <a:p>
          <a:endParaRPr lang="ru-RU">
            <a:latin typeface="Times New Roman" pitchFamily="18" charset="0"/>
            <a:cs typeface="Times New Roman" pitchFamily="18" charset="0"/>
          </a:endParaRPr>
        </a:p>
      </dgm:t>
    </dgm:pt>
    <dgm:pt modelId="{8D1BB0A3-0704-4E7B-B29B-C80D86776788}">
      <dgm:prSet phldrT="[Текст]" custT="1"/>
      <dgm:spPr/>
      <dgm:t>
        <a:bodyPr/>
        <a:lstStyle/>
        <a:p>
          <a:r>
            <a:rPr lang="ru-RU" sz="1600" b="1" dirty="0" smtClean="0">
              <a:latin typeface="Times New Roman" pitchFamily="18" charset="0"/>
              <a:cs typeface="Times New Roman" pitchFamily="18" charset="0"/>
            </a:rPr>
            <a:t>Объяснение, проблемная ситуация, новый материал</a:t>
          </a:r>
          <a:endParaRPr lang="ru-RU" sz="1600" b="1" dirty="0">
            <a:latin typeface="Times New Roman" pitchFamily="18" charset="0"/>
            <a:cs typeface="Times New Roman" pitchFamily="18" charset="0"/>
          </a:endParaRPr>
        </a:p>
      </dgm:t>
    </dgm:pt>
    <dgm:pt modelId="{54CB5133-A2EE-49E8-9617-04DD7A7371A2}" type="parTrans" cxnId="{E17B635C-2C4E-4E6C-A0B1-1104A76275AE}">
      <dgm:prSet/>
      <dgm:spPr/>
      <dgm:t>
        <a:bodyPr/>
        <a:lstStyle/>
        <a:p>
          <a:endParaRPr lang="ru-RU">
            <a:latin typeface="Times New Roman" pitchFamily="18" charset="0"/>
            <a:cs typeface="Times New Roman" pitchFamily="18" charset="0"/>
          </a:endParaRPr>
        </a:p>
      </dgm:t>
    </dgm:pt>
    <dgm:pt modelId="{58344D45-6372-44C0-B338-6816A258C199}" type="sibTrans" cxnId="{E17B635C-2C4E-4E6C-A0B1-1104A76275AE}">
      <dgm:prSet/>
      <dgm:spPr/>
      <dgm:t>
        <a:bodyPr/>
        <a:lstStyle/>
        <a:p>
          <a:endParaRPr lang="ru-RU">
            <a:latin typeface="Times New Roman" pitchFamily="18" charset="0"/>
            <a:cs typeface="Times New Roman" pitchFamily="18" charset="0"/>
          </a:endParaRPr>
        </a:p>
      </dgm:t>
    </dgm:pt>
    <dgm:pt modelId="{80615082-2E19-4476-BD92-476A59025AC6}">
      <dgm:prSet phldrT="[Текст]" custT="1"/>
      <dgm:spPr>
        <a:solidFill>
          <a:schemeClr val="accent1">
            <a:lumMod val="60000"/>
            <a:lumOff val="40000"/>
            <a:alpha val="90000"/>
          </a:schemeClr>
        </a:solidFill>
      </dgm:spPr>
      <dgm:t>
        <a:bodyPr/>
        <a:lstStyle/>
        <a:p>
          <a:r>
            <a:rPr lang="ru-RU" sz="1600" b="1" dirty="0" smtClean="0">
              <a:latin typeface="Times New Roman" pitchFamily="18" charset="0"/>
              <a:cs typeface="Times New Roman" pitchFamily="18" charset="0"/>
            </a:rPr>
            <a:t>Совместная деятельность педагога с детьми, показ напоминание</a:t>
          </a:r>
          <a:endParaRPr lang="ru-RU" sz="1600" b="1" dirty="0">
            <a:latin typeface="Times New Roman" pitchFamily="18" charset="0"/>
            <a:cs typeface="Times New Roman" pitchFamily="18" charset="0"/>
          </a:endParaRPr>
        </a:p>
      </dgm:t>
    </dgm:pt>
    <dgm:pt modelId="{9FD5DE04-857B-4361-B4E1-13BB8BC9F7BB}" type="parTrans" cxnId="{43818E15-7BE7-4302-B691-71B30D807161}">
      <dgm:prSet/>
      <dgm:spPr/>
      <dgm:t>
        <a:bodyPr/>
        <a:lstStyle/>
        <a:p>
          <a:endParaRPr lang="ru-RU">
            <a:latin typeface="Times New Roman" pitchFamily="18" charset="0"/>
            <a:cs typeface="Times New Roman" pitchFamily="18" charset="0"/>
          </a:endParaRPr>
        </a:p>
      </dgm:t>
    </dgm:pt>
    <dgm:pt modelId="{813C4F4E-52B0-406B-94F8-9FE36462DB0B}" type="sibTrans" cxnId="{43818E15-7BE7-4302-B691-71B30D807161}">
      <dgm:prSet/>
      <dgm:spPr/>
      <dgm:t>
        <a:bodyPr/>
        <a:lstStyle/>
        <a:p>
          <a:endParaRPr lang="ru-RU">
            <a:latin typeface="Times New Roman" pitchFamily="18" charset="0"/>
            <a:cs typeface="Times New Roman" pitchFamily="18" charset="0"/>
          </a:endParaRPr>
        </a:p>
      </dgm:t>
    </dgm:pt>
    <dgm:pt modelId="{76A9961B-BFAD-4008-B4E7-2A379D074CA1}">
      <dgm:prSet phldrT="[Текст]"/>
      <dgm:spPr/>
      <dgm:t>
        <a:bodyPr/>
        <a:lstStyle/>
        <a:p>
          <a:r>
            <a:rPr lang="ru-RU" b="1" dirty="0" smtClean="0">
              <a:latin typeface="Times New Roman" pitchFamily="18" charset="0"/>
              <a:cs typeface="Times New Roman" pitchFamily="18" charset="0"/>
            </a:rPr>
            <a:t>Заключительная часть (итог занятия)</a:t>
          </a:r>
          <a:endParaRPr lang="ru-RU" b="1" dirty="0">
            <a:latin typeface="Times New Roman" pitchFamily="18" charset="0"/>
            <a:cs typeface="Times New Roman" pitchFamily="18" charset="0"/>
          </a:endParaRPr>
        </a:p>
      </dgm:t>
    </dgm:pt>
    <dgm:pt modelId="{3ACA8DAE-0AD4-4A4F-8AFA-7A7EE152415C}" type="parTrans" cxnId="{2D85E412-4E71-4F2F-9FEA-DEECAEF6F331}">
      <dgm:prSet/>
      <dgm:spPr/>
      <dgm:t>
        <a:bodyPr/>
        <a:lstStyle/>
        <a:p>
          <a:endParaRPr lang="ru-RU">
            <a:latin typeface="Times New Roman" pitchFamily="18" charset="0"/>
            <a:cs typeface="Times New Roman" pitchFamily="18" charset="0"/>
          </a:endParaRPr>
        </a:p>
      </dgm:t>
    </dgm:pt>
    <dgm:pt modelId="{388FBD61-E9F4-4BEC-A7DC-90D87DE7F30D}" type="sibTrans" cxnId="{2D85E412-4E71-4F2F-9FEA-DEECAEF6F331}">
      <dgm:prSet/>
      <dgm:spPr/>
      <dgm:t>
        <a:bodyPr/>
        <a:lstStyle/>
        <a:p>
          <a:endParaRPr lang="ru-RU">
            <a:latin typeface="Times New Roman" pitchFamily="18" charset="0"/>
            <a:cs typeface="Times New Roman" pitchFamily="18" charset="0"/>
          </a:endParaRPr>
        </a:p>
      </dgm:t>
    </dgm:pt>
    <dgm:pt modelId="{B7FEC8B5-44B8-400E-9380-EBB1D3665D44}">
      <dgm:prSet phldrT="[Текст]" custT="1"/>
      <dgm:spPr/>
      <dgm:t>
        <a:bodyPr/>
        <a:lstStyle/>
        <a:p>
          <a:r>
            <a:rPr lang="ru-RU" sz="1600" b="1" dirty="0" smtClean="0">
              <a:latin typeface="Times New Roman" pitchFamily="18" charset="0"/>
              <a:cs typeface="Times New Roman" pitchFamily="18" charset="0"/>
            </a:rPr>
            <a:t>Самостоятельная деятельность детей: индивидуальная, групповая и коллективная деятельность</a:t>
          </a:r>
          <a:endParaRPr lang="ru-RU" sz="1600" b="1" dirty="0">
            <a:latin typeface="Times New Roman" pitchFamily="18" charset="0"/>
            <a:cs typeface="Times New Roman" pitchFamily="18" charset="0"/>
          </a:endParaRPr>
        </a:p>
      </dgm:t>
    </dgm:pt>
    <dgm:pt modelId="{F8CC36C2-83D6-4044-ABFB-2CB69397B8A5}" type="parTrans" cxnId="{EA963248-8235-4B57-9C69-70BA9973F220}">
      <dgm:prSet/>
      <dgm:spPr/>
      <dgm:t>
        <a:bodyPr/>
        <a:lstStyle/>
        <a:p>
          <a:endParaRPr lang="ru-RU">
            <a:latin typeface="Times New Roman" pitchFamily="18" charset="0"/>
            <a:cs typeface="Times New Roman" pitchFamily="18" charset="0"/>
          </a:endParaRPr>
        </a:p>
      </dgm:t>
    </dgm:pt>
    <dgm:pt modelId="{BB0B6EDD-C8FF-42E3-884B-53E2EE4F30CA}" type="sibTrans" cxnId="{EA963248-8235-4B57-9C69-70BA9973F220}">
      <dgm:prSet/>
      <dgm:spPr/>
      <dgm:t>
        <a:bodyPr/>
        <a:lstStyle/>
        <a:p>
          <a:endParaRPr lang="ru-RU">
            <a:latin typeface="Times New Roman" pitchFamily="18" charset="0"/>
            <a:cs typeface="Times New Roman" pitchFamily="18" charset="0"/>
          </a:endParaRPr>
        </a:p>
      </dgm:t>
    </dgm:pt>
    <dgm:pt modelId="{FCD64DEF-7FED-45AF-8E7C-66FE24FCE5BD}" type="pres">
      <dgm:prSet presAssocID="{B22FF815-2287-4C43-9A9A-95C69E3B3B4B}" presName="Name0" presStyleCnt="0">
        <dgm:presLayoutVars>
          <dgm:dir/>
          <dgm:animLvl val="lvl"/>
          <dgm:resizeHandles val="exact"/>
        </dgm:presLayoutVars>
      </dgm:prSet>
      <dgm:spPr/>
      <dgm:t>
        <a:bodyPr/>
        <a:lstStyle/>
        <a:p>
          <a:endParaRPr lang="ru-RU"/>
        </a:p>
      </dgm:t>
    </dgm:pt>
    <dgm:pt modelId="{C428BBFB-9553-40E9-824A-6707873C6F77}" type="pres">
      <dgm:prSet presAssocID="{76A9961B-BFAD-4008-B4E7-2A379D074CA1}" presName="boxAndChildren" presStyleCnt="0"/>
      <dgm:spPr/>
    </dgm:pt>
    <dgm:pt modelId="{15620EC6-2B0F-4812-88C4-D461B1437066}" type="pres">
      <dgm:prSet presAssocID="{76A9961B-BFAD-4008-B4E7-2A379D074CA1}" presName="parentTextBox" presStyleLbl="node1" presStyleIdx="0" presStyleCnt="3" custScaleY="36231"/>
      <dgm:spPr/>
      <dgm:t>
        <a:bodyPr/>
        <a:lstStyle/>
        <a:p>
          <a:endParaRPr lang="ru-RU"/>
        </a:p>
      </dgm:t>
    </dgm:pt>
    <dgm:pt modelId="{6C2DF93C-F9BA-40A5-9520-ED8DBFC77667}" type="pres">
      <dgm:prSet presAssocID="{87C4D619-6FBA-4A12-A269-AD32B62772CE}" presName="sp" presStyleCnt="0"/>
      <dgm:spPr/>
    </dgm:pt>
    <dgm:pt modelId="{2F1544C6-28BA-4603-9B5F-71E50EFE8B21}" type="pres">
      <dgm:prSet presAssocID="{BA0FEFB7-1C5D-4A7F-8D6D-D2F0892CE092}" presName="arrowAndChildren" presStyleCnt="0"/>
      <dgm:spPr/>
    </dgm:pt>
    <dgm:pt modelId="{C57E84E5-0567-4A1D-A462-66547E6C4F2B}" type="pres">
      <dgm:prSet presAssocID="{BA0FEFB7-1C5D-4A7F-8D6D-D2F0892CE092}" presName="parentTextArrow" presStyleLbl="node1" presStyleIdx="0" presStyleCnt="3"/>
      <dgm:spPr/>
      <dgm:t>
        <a:bodyPr/>
        <a:lstStyle/>
        <a:p>
          <a:endParaRPr lang="ru-RU"/>
        </a:p>
      </dgm:t>
    </dgm:pt>
    <dgm:pt modelId="{611E23DF-4A10-4AD5-8E92-A95EF1364207}" type="pres">
      <dgm:prSet presAssocID="{BA0FEFB7-1C5D-4A7F-8D6D-D2F0892CE092}" presName="arrow" presStyleLbl="node1" presStyleIdx="1" presStyleCnt="3" custLinFactNeighborX="-15" custLinFactNeighborY="502"/>
      <dgm:spPr/>
      <dgm:t>
        <a:bodyPr/>
        <a:lstStyle/>
        <a:p>
          <a:endParaRPr lang="ru-RU"/>
        </a:p>
      </dgm:t>
    </dgm:pt>
    <dgm:pt modelId="{246DA8F2-3E12-4785-A758-C10410F66BD5}" type="pres">
      <dgm:prSet presAssocID="{BA0FEFB7-1C5D-4A7F-8D6D-D2F0892CE092}" presName="descendantArrow" presStyleCnt="0"/>
      <dgm:spPr/>
    </dgm:pt>
    <dgm:pt modelId="{CA3620EA-E0FB-4016-B853-450AA64EC6BF}" type="pres">
      <dgm:prSet presAssocID="{8D1BB0A3-0704-4E7B-B29B-C80D86776788}" presName="childTextArrow" presStyleLbl="fgAccFollowNode1" presStyleIdx="0" presStyleCnt="3" custScaleY="161682">
        <dgm:presLayoutVars>
          <dgm:bulletEnabled val="1"/>
        </dgm:presLayoutVars>
      </dgm:prSet>
      <dgm:spPr/>
      <dgm:t>
        <a:bodyPr/>
        <a:lstStyle/>
        <a:p>
          <a:endParaRPr lang="ru-RU"/>
        </a:p>
      </dgm:t>
    </dgm:pt>
    <dgm:pt modelId="{E6EA55A0-42C2-4FC8-9318-AABD0E26846D}" type="pres">
      <dgm:prSet presAssocID="{80615082-2E19-4476-BD92-476A59025AC6}" presName="childTextArrow" presStyleLbl="fgAccFollowNode1" presStyleIdx="1" presStyleCnt="3" custScaleY="161682" custLinFactNeighborX="1843" custLinFactNeighborY="-139">
        <dgm:presLayoutVars>
          <dgm:bulletEnabled val="1"/>
        </dgm:presLayoutVars>
      </dgm:prSet>
      <dgm:spPr/>
      <dgm:t>
        <a:bodyPr/>
        <a:lstStyle/>
        <a:p>
          <a:endParaRPr lang="ru-RU"/>
        </a:p>
      </dgm:t>
    </dgm:pt>
    <dgm:pt modelId="{632F1F22-9525-469C-92B0-CCA1BDAEF79A}" type="pres">
      <dgm:prSet presAssocID="{B7FEC8B5-44B8-400E-9380-EBB1D3665D44}" presName="childTextArrow" presStyleLbl="fgAccFollowNode1" presStyleIdx="2" presStyleCnt="3" custScaleY="161682">
        <dgm:presLayoutVars>
          <dgm:bulletEnabled val="1"/>
        </dgm:presLayoutVars>
      </dgm:prSet>
      <dgm:spPr/>
      <dgm:t>
        <a:bodyPr/>
        <a:lstStyle/>
        <a:p>
          <a:endParaRPr lang="ru-RU"/>
        </a:p>
      </dgm:t>
    </dgm:pt>
    <dgm:pt modelId="{9DD7D9E7-13C4-4651-B6C9-EEAEF751EB88}" type="pres">
      <dgm:prSet presAssocID="{09C6A054-B98F-49AD-94C5-0BD3DB9B6319}" presName="sp" presStyleCnt="0"/>
      <dgm:spPr/>
    </dgm:pt>
    <dgm:pt modelId="{BDBA0439-E26A-4D83-BA2B-E9E29D6EE10F}" type="pres">
      <dgm:prSet presAssocID="{1AB5BAF6-65B2-404A-A6F9-3FDE3A941848}" presName="arrowAndChildren" presStyleCnt="0"/>
      <dgm:spPr/>
    </dgm:pt>
    <dgm:pt modelId="{442FF34A-FE22-4E45-B90E-0E570D9DFAE0}" type="pres">
      <dgm:prSet presAssocID="{1AB5BAF6-65B2-404A-A6F9-3FDE3A941848}" presName="parentTextArrow" presStyleLbl="node1" presStyleIdx="2" presStyleCnt="3" custScaleY="37038"/>
      <dgm:spPr/>
      <dgm:t>
        <a:bodyPr/>
        <a:lstStyle/>
        <a:p>
          <a:endParaRPr lang="ru-RU"/>
        </a:p>
      </dgm:t>
    </dgm:pt>
  </dgm:ptLst>
  <dgm:cxnLst>
    <dgm:cxn modelId="{265889B8-4706-4E8E-9947-EE3CF3F4E4F7}" type="presOf" srcId="{76A9961B-BFAD-4008-B4E7-2A379D074CA1}" destId="{15620EC6-2B0F-4812-88C4-D461B1437066}" srcOrd="0" destOrd="0" presId="urn:microsoft.com/office/officeart/2005/8/layout/process4"/>
    <dgm:cxn modelId="{E17B635C-2C4E-4E6C-A0B1-1104A76275AE}" srcId="{BA0FEFB7-1C5D-4A7F-8D6D-D2F0892CE092}" destId="{8D1BB0A3-0704-4E7B-B29B-C80D86776788}" srcOrd="0" destOrd="0" parTransId="{54CB5133-A2EE-49E8-9617-04DD7A7371A2}" sibTransId="{58344D45-6372-44C0-B338-6816A258C199}"/>
    <dgm:cxn modelId="{8340D1B9-C3D6-43B2-B239-BC4C0728BC0F}" type="presOf" srcId="{80615082-2E19-4476-BD92-476A59025AC6}" destId="{E6EA55A0-42C2-4FC8-9318-AABD0E26846D}" srcOrd="0" destOrd="0" presId="urn:microsoft.com/office/officeart/2005/8/layout/process4"/>
    <dgm:cxn modelId="{E1990A65-B62D-48B9-AC75-F1AC1CCF3EB2}" srcId="{B22FF815-2287-4C43-9A9A-95C69E3B3B4B}" destId="{BA0FEFB7-1C5D-4A7F-8D6D-D2F0892CE092}" srcOrd="1" destOrd="0" parTransId="{3AF5BFE2-97D5-4782-8074-A7F4B1A9EE91}" sibTransId="{87C4D619-6FBA-4A12-A269-AD32B62772CE}"/>
    <dgm:cxn modelId="{34BF6F65-4A32-45EC-BA3C-DDA801E1FC0B}" type="presOf" srcId="{BA0FEFB7-1C5D-4A7F-8D6D-D2F0892CE092}" destId="{C57E84E5-0567-4A1D-A462-66547E6C4F2B}" srcOrd="0" destOrd="0" presId="urn:microsoft.com/office/officeart/2005/8/layout/process4"/>
    <dgm:cxn modelId="{D353EC50-0EF5-4965-A2AB-2D1FC4098B22}" type="presOf" srcId="{8D1BB0A3-0704-4E7B-B29B-C80D86776788}" destId="{CA3620EA-E0FB-4016-B853-450AA64EC6BF}" srcOrd="0" destOrd="0" presId="urn:microsoft.com/office/officeart/2005/8/layout/process4"/>
    <dgm:cxn modelId="{4683609F-AF7D-412E-9600-A1982B8B084F}" type="presOf" srcId="{B7FEC8B5-44B8-400E-9380-EBB1D3665D44}" destId="{632F1F22-9525-469C-92B0-CCA1BDAEF79A}" srcOrd="0" destOrd="0" presId="urn:microsoft.com/office/officeart/2005/8/layout/process4"/>
    <dgm:cxn modelId="{43818E15-7BE7-4302-B691-71B30D807161}" srcId="{BA0FEFB7-1C5D-4A7F-8D6D-D2F0892CE092}" destId="{80615082-2E19-4476-BD92-476A59025AC6}" srcOrd="1" destOrd="0" parTransId="{9FD5DE04-857B-4361-B4E1-13BB8BC9F7BB}" sibTransId="{813C4F4E-52B0-406B-94F8-9FE36462DB0B}"/>
    <dgm:cxn modelId="{3422D0CA-BC1C-4411-B5C0-DC564570BB04}" type="presOf" srcId="{1AB5BAF6-65B2-404A-A6F9-3FDE3A941848}" destId="{442FF34A-FE22-4E45-B90E-0E570D9DFAE0}" srcOrd="0" destOrd="0" presId="urn:microsoft.com/office/officeart/2005/8/layout/process4"/>
    <dgm:cxn modelId="{92F50DC2-8989-41A8-A359-D3D9AFE3EF9B}" srcId="{B22FF815-2287-4C43-9A9A-95C69E3B3B4B}" destId="{1AB5BAF6-65B2-404A-A6F9-3FDE3A941848}" srcOrd="0" destOrd="0" parTransId="{DD4F04C3-7B23-4866-9713-FA3BB06156AA}" sibTransId="{09C6A054-B98F-49AD-94C5-0BD3DB9B6319}"/>
    <dgm:cxn modelId="{EA963248-8235-4B57-9C69-70BA9973F220}" srcId="{BA0FEFB7-1C5D-4A7F-8D6D-D2F0892CE092}" destId="{B7FEC8B5-44B8-400E-9380-EBB1D3665D44}" srcOrd="2" destOrd="0" parTransId="{F8CC36C2-83D6-4044-ABFB-2CB69397B8A5}" sibTransId="{BB0B6EDD-C8FF-42E3-884B-53E2EE4F30CA}"/>
    <dgm:cxn modelId="{2D85E412-4E71-4F2F-9FEA-DEECAEF6F331}" srcId="{B22FF815-2287-4C43-9A9A-95C69E3B3B4B}" destId="{76A9961B-BFAD-4008-B4E7-2A379D074CA1}" srcOrd="2" destOrd="0" parTransId="{3ACA8DAE-0AD4-4A4F-8AFA-7A7EE152415C}" sibTransId="{388FBD61-E9F4-4BEC-A7DC-90D87DE7F30D}"/>
    <dgm:cxn modelId="{87E098B3-C920-4070-9C17-1604ECF69EB5}" type="presOf" srcId="{B22FF815-2287-4C43-9A9A-95C69E3B3B4B}" destId="{FCD64DEF-7FED-45AF-8E7C-66FE24FCE5BD}" srcOrd="0" destOrd="0" presId="urn:microsoft.com/office/officeart/2005/8/layout/process4"/>
    <dgm:cxn modelId="{F24B012E-6B75-4FCF-A9BB-F2E177F8FBA9}" type="presOf" srcId="{BA0FEFB7-1C5D-4A7F-8D6D-D2F0892CE092}" destId="{611E23DF-4A10-4AD5-8E92-A95EF1364207}" srcOrd="1" destOrd="0" presId="urn:microsoft.com/office/officeart/2005/8/layout/process4"/>
    <dgm:cxn modelId="{520CC7C8-EB0D-45FD-981E-A65CB5F8857D}" type="presParOf" srcId="{FCD64DEF-7FED-45AF-8E7C-66FE24FCE5BD}" destId="{C428BBFB-9553-40E9-824A-6707873C6F77}" srcOrd="0" destOrd="0" presId="urn:microsoft.com/office/officeart/2005/8/layout/process4"/>
    <dgm:cxn modelId="{E92B8601-5FB0-47C8-8BB9-D66AB423B139}" type="presParOf" srcId="{C428BBFB-9553-40E9-824A-6707873C6F77}" destId="{15620EC6-2B0F-4812-88C4-D461B1437066}" srcOrd="0" destOrd="0" presId="urn:microsoft.com/office/officeart/2005/8/layout/process4"/>
    <dgm:cxn modelId="{7CD4FBE7-A833-438A-B319-B5CE7FE774F1}" type="presParOf" srcId="{FCD64DEF-7FED-45AF-8E7C-66FE24FCE5BD}" destId="{6C2DF93C-F9BA-40A5-9520-ED8DBFC77667}" srcOrd="1" destOrd="0" presId="urn:microsoft.com/office/officeart/2005/8/layout/process4"/>
    <dgm:cxn modelId="{52BD8575-77AF-4AB3-B13C-F4405C4A76CA}" type="presParOf" srcId="{FCD64DEF-7FED-45AF-8E7C-66FE24FCE5BD}" destId="{2F1544C6-28BA-4603-9B5F-71E50EFE8B21}" srcOrd="2" destOrd="0" presId="urn:microsoft.com/office/officeart/2005/8/layout/process4"/>
    <dgm:cxn modelId="{0B35FC31-EB6D-4938-A98E-B6BA73B4E111}" type="presParOf" srcId="{2F1544C6-28BA-4603-9B5F-71E50EFE8B21}" destId="{C57E84E5-0567-4A1D-A462-66547E6C4F2B}" srcOrd="0" destOrd="0" presId="urn:microsoft.com/office/officeart/2005/8/layout/process4"/>
    <dgm:cxn modelId="{49B71254-0084-4FC5-AE67-DAE5AFCC149E}" type="presParOf" srcId="{2F1544C6-28BA-4603-9B5F-71E50EFE8B21}" destId="{611E23DF-4A10-4AD5-8E92-A95EF1364207}" srcOrd="1" destOrd="0" presId="urn:microsoft.com/office/officeart/2005/8/layout/process4"/>
    <dgm:cxn modelId="{F9BBCAD5-0BD8-4236-9C5B-879F6CEE9EE9}" type="presParOf" srcId="{2F1544C6-28BA-4603-9B5F-71E50EFE8B21}" destId="{246DA8F2-3E12-4785-A758-C10410F66BD5}" srcOrd="2" destOrd="0" presId="urn:microsoft.com/office/officeart/2005/8/layout/process4"/>
    <dgm:cxn modelId="{C4D46298-27FB-4C56-95FC-361F37E91226}" type="presParOf" srcId="{246DA8F2-3E12-4785-A758-C10410F66BD5}" destId="{CA3620EA-E0FB-4016-B853-450AA64EC6BF}" srcOrd="0" destOrd="0" presId="urn:microsoft.com/office/officeart/2005/8/layout/process4"/>
    <dgm:cxn modelId="{CACB8F90-1987-444D-8AD5-8A567C424192}" type="presParOf" srcId="{246DA8F2-3E12-4785-A758-C10410F66BD5}" destId="{E6EA55A0-42C2-4FC8-9318-AABD0E26846D}" srcOrd="1" destOrd="0" presId="urn:microsoft.com/office/officeart/2005/8/layout/process4"/>
    <dgm:cxn modelId="{69B3B5DD-A380-41E9-B572-99A6831A1D1B}" type="presParOf" srcId="{246DA8F2-3E12-4785-A758-C10410F66BD5}" destId="{632F1F22-9525-469C-92B0-CCA1BDAEF79A}" srcOrd="2" destOrd="0" presId="urn:microsoft.com/office/officeart/2005/8/layout/process4"/>
    <dgm:cxn modelId="{2E097815-0377-4821-889D-7A3E1CB0E34F}" type="presParOf" srcId="{FCD64DEF-7FED-45AF-8E7C-66FE24FCE5BD}" destId="{9DD7D9E7-13C4-4651-B6C9-EEAEF751EB88}" srcOrd="3" destOrd="0" presId="urn:microsoft.com/office/officeart/2005/8/layout/process4"/>
    <dgm:cxn modelId="{390C2E14-3CD1-43C7-BCF3-F92923545AEE}" type="presParOf" srcId="{FCD64DEF-7FED-45AF-8E7C-66FE24FCE5BD}" destId="{BDBA0439-E26A-4D83-BA2B-E9E29D6EE10F}" srcOrd="4" destOrd="0" presId="urn:microsoft.com/office/officeart/2005/8/layout/process4"/>
    <dgm:cxn modelId="{A20F0F41-4556-43EE-A098-D90E7EEFA8A8}" type="presParOf" srcId="{BDBA0439-E26A-4D83-BA2B-E9E29D6EE10F}" destId="{442FF34A-FE22-4E45-B90E-0E570D9DFAE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EE8AF6-2F69-4553-9D4B-3CCB4BF2B3C4}" type="doc">
      <dgm:prSet loTypeId="urn:microsoft.com/office/officeart/2005/8/layout/hProcess3" loCatId="process" qsTypeId="urn:microsoft.com/office/officeart/2005/8/quickstyle/simple1" qsCatId="simple" csTypeId="urn:microsoft.com/office/officeart/2005/8/colors/accent1_2" csCatId="accent1" phldr="1"/>
      <dgm:spPr/>
    </dgm:pt>
    <dgm:pt modelId="{B64D729E-A403-483F-8D93-C0F7096FDA15}">
      <dgm:prSet phldrT="[Текст]" custT="1"/>
      <dgm:spPr/>
      <dgm:t>
        <a:bodyPr/>
        <a:lstStyle/>
        <a:p>
          <a:r>
            <a:rPr lang="ru-RU" sz="1400" b="1" dirty="0" err="1" smtClean="0">
              <a:solidFill>
                <a:srgbClr val="C00000"/>
              </a:solidFill>
            </a:rPr>
            <a:t>физминутка</a:t>
          </a:r>
          <a:endParaRPr lang="ru-RU" sz="1400" b="1" dirty="0">
            <a:solidFill>
              <a:srgbClr val="C00000"/>
            </a:solidFill>
          </a:endParaRPr>
        </a:p>
      </dgm:t>
    </dgm:pt>
    <dgm:pt modelId="{6A660B1B-55C1-4F1E-98DC-0FB863172EFD}" type="parTrans" cxnId="{2BB3CA4A-1068-4229-BB0E-1A7140402D62}">
      <dgm:prSet/>
      <dgm:spPr/>
      <dgm:t>
        <a:bodyPr/>
        <a:lstStyle/>
        <a:p>
          <a:endParaRPr lang="ru-RU"/>
        </a:p>
      </dgm:t>
    </dgm:pt>
    <dgm:pt modelId="{9D51C145-0CAD-47BC-ADA3-8F1C47FD5384}" type="sibTrans" cxnId="{2BB3CA4A-1068-4229-BB0E-1A7140402D62}">
      <dgm:prSet/>
      <dgm:spPr/>
      <dgm:t>
        <a:bodyPr/>
        <a:lstStyle/>
        <a:p>
          <a:endParaRPr lang="ru-RU"/>
        </a:p>
      </dgm:t>
    </dgm:pt>
    <dgm:pt modelId="{D6AE47AA-3960-4F5F-B28F-1115A9363D8E}" type="pres">
      <dgm:prSet presAssocID="{EEEE8AF6-2F69-4553-9D4B-3CCB4BF2B3C4}" presName="Name0" presStyleCnt="0">
        <dgm:presLayoutVars>
          <dgm:dir/>
          <dgm:animLvl val="lvl"/>
          <dgm:resizeHandles val="exact"/>
        </dgm:presLayoutVars>
      </dgm:prSet>
      <dgm:spPr/>
    </dgm:pt>
    <dgm:pt modelId="{E306B961-6774-4885-AB3F-78A52A0A0CF0}" type="pres">
      <dgm:prSet presAssocID="{EEEE8AF6-2F69-4553-9D4B-3CCB4BF2B3C4}" presName="dummy" presStyleCnt="0"/>
      <dgm:spPr/>
    </dgm:pt>
    <dgm:pt modelId="{F71CF8DA-F7FC-4259-8A99-78701A164CF4}" type="pres">
      <dgm:prSet presAssocID="{EEEE8AF6-2F69-4553-9D4B-3CCB4BF2B3C4}" presName="linH" presStyleCnt="0"/>
      <dgm:spPr/>
    </dgm:pt>
    <dgm:pt modelId="{BC4B5A7A-1B61-4B3E-A19F-4899B909E01E}" type="pres">
      <dgm:prSet presAssocID="{EEEE8AF6-2F69-4553-9D4B-3CCB4BF2B3C4}" presName="padding1" presStyleCnt="0"/>
      <dgm:spPr/>
    </dgm:pt>
    <dgm:pt modelId="{B601128F-36E3-4CE7-BE5F-80691621FD74}" type="pres">
      <dgm:prSet presAssocID="{B64D729E-A403-483F-8D93-C0F7096FDA15}" presName="linV" presStyleCnt="0"/>
      <dgm:spPr/>
    </dgm:pt>
    <dgm:pt modelId="{E07E4DDF-B1E6-4139-8EAA-A317FD5321F1}" type="pres">
      <dgm:prSet presAssocID="{B64D729E-A403-483F-8D93-C0F7096FDA15}" presName="spVertical1" presStyleCnt="0"/>
      <dgm:spPr/>
    </dgm:pt>
    <dgm:pt modelId="{198E7C67-1E8C-402B-8CA1-77976B64EEA8}" type="pres">
      <dgm:prSet presAssocID="{B64D729E-A403-483F-8D93-C0F7096FDA15}" presName="parTx" presStyleLbl="revTx" presStyleIdx="0" presStyleCnt="1" custScaleX="98442" custScaleY="150016" custLinFactNeighborX="-10624" custLinFactNeighborY="90016">
        <dgm:presLayoutVars>
          <dgm:chMax val="0"/>
          <dgm:chPref val="0"/>
          <dgm:bulletEnabled val="1"/>
        </dgm:presLayoutVars>
      </dgm:prSet>
      <dgm:spPr/>
      <dgm:t>
        <a:bodyPr/>
        <a:lstStyle/>
        <a:p>
          <a:endParaRPr lang="ru-RU"/>
        </a:p>
      </dgm:t>
    </dgm:pt>
    <dgm:pt modelId="{67DECB0D-2A57-4F5A-970A-A3F1A4E20719}" type="pres">
      <dgm:prSet presAssocID="{B64D729E-A403-483F-8D93-C0F7096FDA15}" presName="spVertical2" presStyleCnt="0"/>
      <dgm:spPr/>
    </dgm:pt>
    <dgm:pt modelId="{368BC703-AF9F-4DE8-8B5F-55497F04889E}" type="pres">
      <dgm:prSet presAssocID="{B64D729E-A403-483F-8D93-C0F7096FDA15}" presName="spVertical3" presStyleCnt="0"/>
      <dgm:spPr/>
    </dgm:pt>
    <dgm:pt modelId="{AD4C226C-B972-4159-8DB9-91F5433C343E}" type="pres">
      <dgm:prSet presAssocID="{EEEE8AF6-2F69-4553-9D4B-3CCB4BF2B3C4}" presName="padding2" presStyleCnt="0"/>
      <dgm:spPr/>
    </dgm:pt>
    <dgm:pt modelId="{A7605127-A684-406E-8242-F79D311A4462}" type="pres">
      <dgm:prSet presAssocID="{EEEE8AF6-2F69-4553-9D4B-3CCB4BF2B3C4}" presName="negArrow" presStyleCnt="0"/>
      <dgm:spPr/>
    </dgm:pt>
    <dgm:pt modelId="{1389D5FE-75F2-49F6-83C5-1A6180C86B52}" type="pres">
      <dgm:prSet presAssocID="{EEEE8AF6-2F69-4553-9D4B-3CCB4BF2B3C4}" presName="backgroundArrow" presStyleLbl="node1" presStyleIdx="0" presStyleCnt="1" custLinFactY="37504" custLinFactNeighborY="100000"/>
      <dgm:spPr>
        <a:solidFill>
          <a:srgbClr val="FFFF00"/>
        </a:solidFill>
      </dgm:spPr>
    </dgm:pt>
  </dgm:ptLst>
  <dgm:cxnLst>
    <dgm:cxn modelId="{857D19ED-D31F-4236-9094-0F3BB88BE799}" type="presOf" srcId="{B64D729E-A403-483F-8D93-C0F7096FDA15}" destId="{198E7C67-1E8C-402B-8CA1-77976B64EEA8}" srcOrd="0" destOrd="0" presId="urn:microsoft.com/office/officeart/2005/8/layout/hProcess3"/>
    <dgm:cxn modelId="{5C22A597-7448-426D-97CE-07423EA12A97}" type="presOf" srcId="{EEEE8AF6-2F69-4553-9D4B-3CCB4BF2B3C4}" destId="{D6AE47AA-3960-4F5F-B28F-1115A9363D8E}" srcOrd="0" destOrd="0" presId="urn:microsoft.com/office/officeart/2005/8/layout/hProcess3"/>
    <dgm:cxn modelId="{2BB3CA4A-1068-4229-BB0E-1A7140402D62}" srcId="{EEEE8AF6-2F69-4553-9D4B-3CCB4BF2B3C4}" destId="{B64D729E-A403-483F-8D93-C0F7096FDA15}" srcOrd="0" destOrd="0" parTransId="{6A660B1B-55C1-4F1E-98DC-0FB863172EFD}" sibTransId="{9D51C145-0CAD-47BC-ADA3-8F1C47FD5384}"/>
    <dgm:cxn modelId="{BB262E3C-384F-45D1-ACE7-ABE962D96DF9}" type="presParOf" srcId="{D6AE47AA-3960-4F5F-B28F-1115A9363D8E}" destId="{E306B961-6774-4885-AB3F-78A52A0A0CF0}" srcOrd="0" destOrd="0" presId="urn:microsoft.com/office/officeart/2005/8/layout/hProcess3"/>
    <dgm:cxn modelId="{969FB956-D2EF-469D-95BB-A3059FE8ED1A}" type="presParOf" srcId="{D6AE47AA-3960-4F5F-B28F-1115A9363D8E}" destId="{F71CF8DA-F7FC-4259-8A99-78701A164CF4}" srcOrd="1" destOrd="0" presId="urn:microsoft.com/office/officeart/2005/8/layout/hProcess3"/>
    <dgm:cxn modelId="{04DF2627-43F2-4C9A-BB87-F8A02670158B}" type="presParOf" srcId="{F71CF8DA-F7FC-4259-8A99-78701A164CF4}" destId="{BC4B5A7A-1B61-4B3E-A19F-4899B909E01E}" srcOrd="0" destOrd="0" presId="urn:microsoft.com/office/officeart/2005/8/layout/hProcess3"/>
    <dgm:cxn modelId="{59F2FB61-F8AE-4E35-89E5-FE9BF9553133}" type="presParOf" srcId="{F71CF8DA-F7FC-4259-8A99-78701A164CF4}" destId="{B601128F-36E3-4CE7-BE5F-80691621FD74}" srcOrd="1" destOrd="0" presId="urn:microsoft.com/office/officeart/2005/8/layout/hProcess3"/>
    <dgm:cxn modelId="{A8E80137-238A-4415-A3D3-0547D12FA72B}" type="presParOf" srcId="{B601128F-36E3-4CE7-BE5F-80691621FD74}" destId="{E07E4DDF-B1E6-4139-8EAA-A317FD5321F1}" srcOrd="0" destOrd="0" presId="urn:microsoft.com/office/officeart/2005/8/layout/hProcess3"/>
    <dgm:cxn modelId="{C9B2EE79-CF0B-4DEF-A582-94E60C49E8A1}" type="presParOf" srcId="{B601128F-36E3-4CE7-BE5F-80691621FD74}" destId="{198E7C67-1E8C-402B-8CA1-77976B64EEA8}" srcOrd="1" destOrd="0" presId="urn:microsoft.com/office/officeart/2005/8/layout/hProcess3"/>
    <dgm:cxn modelId="{0A29617F-1312-4022-B452-67374E0B527B}" type="presParOf" srcId="{B601128F-36E3-4CE7-BE5F-80691621FD74}" destId="{67DECB0D-2A57-4F5A-970A-A3F1A4E20719}" srcOrd="2" destOrd="0" presId="urn:microsoft.com/office/officeart/2005/8/layout/hProcess3"/>
    <dgm:cxn modelId="{37EC534E-BD60-4450-89D9-D2B3D99A53A6}" type="presParOf" srcId="{B601128F-36E3-4CE7-BE5F-80691621FD74}" destId="{368BC703-AF9F-4DE8-8B5F-55497F04889E}" srcOrd="3" destOrd="0" presId="urn:microsoft.com/office/officeart/2005/8/layout/hProcess3"/>
    <dgm:cxn modelId="{D036462C-8624-4368-9669-92CCF1B86E14}" type="presParOf" srcId="{F71CF8DA-F7FC-4259-8A99-78701A164CF4}" destId="{AD4C226C-B972-4159-8DB9-91F5433C343E}" srcOrd="2" destOrd="0" presId="urn:microsoft.com/office/officeart/2005/8/layout/hProcess3"/>
    <dgm:cxn modelId="{E044949C-8C1E-4648-8F1E-8099466C1467}" type="presParOf" srcId="{F71CF8DA-F7FC-4259-8A99-78701A164CF4}" destId="{A7605127-A684-406E-8242-F79D311A4462}" srcOrd="3" destOrd="0" presId="urn:microsoft.com/office/officeart/2005/8/layout/hProcess3"/>
    <dgm:cxn modelId="{758D2D2D-D989-4476-A4BC-81ED7D88615D}" type="presParOf" srcId="{F71CF8DA-F7FC-4259-8A99-78701A164CF4}" destId="{1389D5FE-75F2-49F6-83C5-1A6180C86B52}"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CF847-FA58-407B-84DB-FE7E3F8AF2D8}">
      <dsp:nvSpPr>
        <dsp:cNvPr id="0" name=""/>
        <dsp:cNvSpPr/>
      </dsp:nvSpPr>
      <dsp:spPr>
        <a:xfrm>
          <a:off x="0" y="427688"/>
          <a:ext cx="7368480" cy="4032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4541C1-BA17-45C2-ACE4-DCAAF0CF5A6B}">
      <dsp:nvSpPr>
        <dsp:cNvPr id="0" name=""/>
        <dsp:cNvSpPr/>
      </dsp:nvSpPr>
      <dsp:spPr>
        <a:xfrm>
          <a:off x="368424" y="14903"/>
          <a:ext cx="5770492" cy="64894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889000">
            <a:lnSpc>
              <a:spcPct val="90000"/>
            </a:lnSpc>
            <a:spcBef>
              <a:spcPct val="0"/>
            </a:spcBef>
            <a:spcAft>
              <a:spcPct val="35000"/>
            </a:spcAft>
          </a:pPr>
          <a:r>
            <a:rPr lang="ru-RU" sz="2000" b="1" kern="1200" dirty="0" smtClean="0">
              <a:latin typeface="+mn-lt"/>
            </a:rPr>
            <a:t>Ознакомление с предметным и социальным миром/с миром природы</a:t>
          </a:r>
          <a:endParaRPr lang="ru-RU" sz="2000" b="1" kern="1200" dirty="0">
            <a:latin typeface="+mn-lt"/>
          </a:endParaRPr>
        </a:p>
      </dsp:txBody>
      <dsp:txXfrm>
        <a:off x="400103" y="46582"/>
        <a:ext cx="5707134" cy="585586"/>
      </dsp:txXfrm>
    </dsp:sp>
    <dsp:sp modelId="{885E125F-BF46-4A96-834E-4B1917E74D9C}">
      <dsp:nvSpPr>
        <dsp:cNvPr id="0" name=""/>
        <dsp:cNvSpPr/>
      </dsp:nvSpPr>
      <dsp:spPr>
        <a:xfrm>
          <a:off x="0" y="1153448"/>
          <a:ext cx="7368480" cy="4032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6293E6-4761-4258-9D13-48878FD68F95}">
      <dsp:nvSpPr>
        <dsp:cNvPr id="0" name=""/>
        <dsp:cNvSpPr/>
      </dsp:nvSpPr>
      <dsp:spPr>
        <a:xfrm>
          <a:off x="368424" y="917288"/>
          <a:ext cx="5626534" cy="4723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1066800">
            <a:lnSpc>
              <a:spcPct val="90000"/>
            </a:lnSpc>
            <a:spcBef>
              <a:spcPct val="0"/>
            </a:spcBef>
            <a:spcAft>
              <a:spcPct val="35000"/>
            </a:spcAft>
          </a:pPr>
          <a:r>
            <a:rPr lang="ru-RU" sz="2400" b="1" kern="1200" dirty="0" smtClean="0">
              <a:latin typeface="+mn-lt"/>
            </a:rPr>
            <a:t>Развитие речи</a:t>
          </a:r>
          <a:endParaRPr lang="ru-RU" sz="2400" b="1" kern="1200" dirty="0">
            <a:latin typeface="+mn-lt"/>
          </a:endParaRPr>
        </a:p>
      </dsp:txBody>
      <dsp:txXfrm>
        <a:off x="391481" y="940345"/>
        <a:ext cx="5580420" cy="426206"/>
      </dsp:txXfrm>
    </dsp:sp>
    <dsp:sp modelId="{23BDD5D4-6B55-4F02-B13A-1D38657F264D}">
      <dsp:nvSpPr>
        <dsp:cNvPr id="0" name=""/>
        <dsp:cNvSpPr/>
      </dsp:nvSpPr>
      <dsp:spPr>
        <a:xfrm>
          <a:off x="0" y="1879208"/>
          <a:ext cx="7368480" cy="4032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027867-2230-4BA3-9F7E-23FBD1FE7BB5}">
      <dsp:nvSpPr>
        <dsp:cNvPr id="0" name=""/>
        <dsp:cNvSpPr/>
      </dsp:nvSpPr>
      <dsp:spPr>
        <a:xfrm>
          <a:off x="368424" y="1643048"/>
          <a:ext cx="5589964" cy="4723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1066800">
            <a:lnSpc>
              <a:spcPct val="90000"/>
            </a:lnSpc>
            <a:spcBef>
              <a:spcPct val="0"/>
            </a:spcBef>
            <a:spcAft>
              <a:spcPct val="35000"/>
            </a:spcAft>
          </a:pPr>
          <a:r>
            <a:rPr lang="ru-RU" sz="2400" b="1" kern="1200" dirty="0" smtClean="0">
              <a:latin typeface="+mn-lt"/>
            </a:rPr>
            <a:t>ФЭМП</a:t>
          </a:r>
          <a:endParaRPr lang="ru-RU" sz="2400" b="1" kern="1200" dirty="0">
            <a:latin typeface="+mn-lt"/>
          </a:endParaRPr>
        </a:p>
      </dsp:txBody>
      <dsp:txXfrm>
        <a:off x="391481" y="1666105"/>
        <a:ext cx="5543850" cy="426206"/>
      </dsp:txXfrm>
    </dsp:sp>
    <dsp:sp modelId="{AF03B09E-1B22-4AEF-B1FC-F9FBA015FE2C}">
      <dsp:nvSpPr>
        <dsp:cNvPr id="0" name=""/>
        <dsp:cNvSpPr/>
      </dsp:nvSpPr>
      <dsp:spPr>
        <a:xfrm>
          <a:off x="0" y="2604968"/>
          <a:ext cx="7368480" cy="4032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8FED2-C0A4-4FDC-B9BD-23D68BA99830}">
      <dsp:nvSpPr>
        <dsp:cNvPr id="0" name=""/>
        <dsp:cNvSpPr/>
      </dsp:nvSpPr>
      <dsp:spPr>
        <a:xfrm>
          <a:off x="368424" y="2368808"/>
          <a:ext cx="5626482" cy="4723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1066800">
            <a:lnSpc>
              <a:spcPct val="90000"/>
            </a:lnSpc>
            <a:spcBef>
              <a:spcPct val="0"/>
            </a:spcBef>
            <a:spcAft>
              <a:spcPct val="35000"/>
            </a:spcAft>
          </a:pPr>
          <a:r>
            <a:rPr lang="ru-RU" sz="2400" b="1" kern="1200" dirty="0" err="1" smtClean="0">
              <a:latin typeface="+mn-lt"/>
            </a:rPr>
            <a:t>Изодеятельность</a:t>
          </a:r>
          <a:endParaRPr lang="ru-RU" sz="2400" b="1" kern="1200" dirty="0">
            <a:latin typeface="+mn-lt"/>
          </a:endParaRPr>
        </a:p>
      </dsp:txBody>
      <dsp:txXfrm>
        <a:off x="391481" y="2391865"/>
        <a:ext cx="5580368" cy="426206"/>
      </dsp:txXfrm>
    </dsp:sp>
    <dsp:sp modelId="{48C735C5-04AE-4B62-8B22-24B6EF457B2C}">
      <dsp:nvSpPr>
        <dsp:cNvPr id="0" name=""/>
        <dsp:cNvSpPr/>
      </dsp:nvSpPr>
      <dsp:spPr>
        <a:xfrm>
          <a:off x="0" y="3330728"/>
          <a:ext cx="7368480" cy="4032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744265-DAF8-437E-B910-456138FB9A95}">
      <dsp:nvSpPr>
        <dsp:cNvPr id="0" name=""/>
        <dsp:cNvSpPr/>
      </dsp:nvSpPr>
      <dsp:spPr>
        <a:xfrm>
          <a:off x="368424" y="3094568"/>
          <a:ext cx="5626482" cy="4723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1066800">
            <a:lnSpc>
              <a:spcPct val="90000"/>
            </a:lnSpc>
            <a:spcBef>
              <a:spcPct val="0"/>
            </a:spcBef>
            <a:spcAft>
              <a:spcPct val="35000"/>
            </a:spcAft>
          </a:pPr>
          <a:r>
            <a:rPr lang="ru-RU" sz="2400" b="1" kern="1200" dirty="0" smtClean="0">
              <a:latin typeface="+mn-lt"/>
            </a:rPr>
            <a:t>Конструирование</a:t>
          </a:r>
          <a:r>
            <a:rPr lang="ru-RU" sz="2000" b="1" kern="1200" dirty="0" smtClean="0">
              <a:latin typeface="Comic Sans MS" pitchFamily="66" charset="0"/>
            </a:rPr>
            <a:t> </a:t>
          </a:r>
          <a:endParaRPr lang="ru-RU" sz="2000" b="1" kern="1200" dirty="0">
            <a:latin typeface="Comic Sans MS" pitchFamily="66" charset="0"/>
          </a:endParaRPr>
        </a:p>
      </dsp:txBody>
      <dsp:txXfrm>
        <a:off x="391481" y="3117625"/>
        <a:ext cx="5580368" cy="426206"/>
      </dsp:txXfrm>
    </dsp:sp>
    <dsp:sp modelId="{44FFDF5E-0D56-4A93-8814-1D4A843FF054}">
      <dsp:nvSpPr>
        <dsp:cNvPr id="0" name=""/>
        <dsp:cNvSpPr/>
      </dsp:nvSpPr>
      <dsp:spPr>
        <a:xfrm>
          <a:off x="0" y="4056488"/>
          <a:ext cx="7368480" cy="4032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65C411-62EB-4EA5-B345-398D641E9E7B}">
      <dsp:nvSpPr>
        <dsp:cNvPr id="0" name=""/>
        <dsp:cNvSpPr/>
      </dsp:nvSpPr>
      <dsp:spPr>
        <a:xfrm>
          <a:off x="368424" y="3820328"/>
          <a:ext cx="5590016" cy="4723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1066800">
            <a:lnSpc>
              <a:spcPct val="90000"/>
            </a:lnSpc>
            <a:spcBef>
              <a:spcPct val="0"/>
            </a:spcBef>
            <a:spcAft>
              <a:spcPct val="35000"/>
            </a:spcAft>
          </a:pPr>
          <a:r>
            <a:rPr lang="ru-RU" sz="2400" b="1" kern="1200" dirty="0" smtClean="0">
              <a:latin typeface="+mn-lt"/>
            </a:rPr>
            <a:t>Физкультурное</a:t>
          </a:r>
          <a:endParaRPr lang="ru-RU" sz="2400" b="1" kern="1200" dirty="0">
            <a:latin typeface="+mn-lt"/>
          </a:endParaRPr>
        </a:p>
      </dsp:txBody>
      <dsp:txXfrm>
        <a:off x="391481" y="3843385"/>
        <a:ext cx="5543902" cy="426206"/>
      </dsp:txXfrm>
    </dsp:sp>
    <dsp:sp modelId="{794765AC-225E-4EDE-9785-A7A123A2AD6D}">
      <dsp:nvSpPr>
        <dsp:cNvPr id="0" name=""/>
        <dsp:cNvSpPr/>
      </dsp:nvSpPr>
      <dsp:spPr>
        <a:xfrm>
          <a:off x="0" y="4782248"/>
          <a:ext cx="7368480" cy="4032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88165-E48E-4344-A756-7120ED55296F}">
      <dsp:nvSpPr>
        <dsp:cNvPr id="0" name=""/>
        <dsp:cNvSpPr/>
      </dsp:nvSpPr>
      <dsp:spPr>
        <a:xfrm>
          <a:off x="432047" y="4640594"/>
          <a:ext cx="5626482" cy="47232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958" tIns="0" rIns="194958" bIns="0" numCol="1" spcCol="1270" anchor="ctr" anchorCtr="0">
          <a:noAutofit/>
        </a:bodyPr>
        <a:lstStyle/>
        <a:p>
          <a:pPr lvl="0" algn="l" defTabSz="1066800">
            <a:lnSpc>
              <a:spcPct val="90000"/>
            </a:lnSpc>
            <a:spcBef>
              <a:spcPct val="0"/>
            </a:spcBef>
            <a:spcAft>
              <a:spcPct val="35000"/>
            </a:spcAft>
          </a:pPr>
          <a:r>
            <a:rPr lang="ru-RU" sz="2400" b="1" kern="1200" dirty="0" smtClean="0">
              <a:latin typeface="+mn-lt"/>
            </a:rPr>
            <a:t>Музыкальное</a:t>
          </a:r>
          <a:r>
            <a:rPr lang="ru-RU" sz="2000" b="1" kern="1200" dirty="0" smtClean="0">
              <a:latin typeface="Comic Sans MS" pitchFamily="66" charset="0"/>
            </a:rPr>
            <a:t> </a:t>
          </a:r>
          <a:endParaRPr lang="ru-RU" sz="2000" b="1" kern="1200" dirty="0">
            <a:latin typeface="Comic Sans MS" pitchFamily="66" charset="0"/>
          </a:endParaRPr>
        </a:p>
      </dsp:txBody>
      <dsp:txXfrm>
        <a:off x="455104" y="4663651"/>
        <a:ext cx="5580368"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6D7A3-4650-4094-BFDA-162C62089817}">
      <dsp:nvSpPr>
        <dsp:cNvPr id="0" name=""/>
        <dsp:cNvSpPr/>
      </dsp:nvSpPr>
      <dsp:spPr>
        <a:xfrm>
          <a:off x="0" y="591552"/>
          <a:ext cx="7152456" cy="9828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36E4E-7615-4591-96F8-4532494AC69C}">
      <dsp:nvSpPr>
        <dsp:cNvPr id="0" name=""/>
        <dsp:cNvSpPr/>
      </dsp:nvSpPr>
      <dsp:spPr>
        <a:xfrm>
          <a:off x="357622" y="15912"/>
          <a:ext cx="5006719" cy="115128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1733550">
            <a:lnSpc>
              <a:spcPct val="90000"/>
            </a:lnSpc>
            <a:spcBef>
              <a:spcPct val="0"/>
            </a:spcBef>
            <a:spcAft>
              <a:spcPct val="35000"/>
            </a:spcAft>
          </a:pPr>
          <a:r>
            <a:rPr lang="ru-RU" sz="3900" b="1" kern="1200" dirty="0" smtClean="0">
              <a:latin typeface="+mn-lt"/>
            </a:rPr>
            <a:t>индивидуальные</a:t>
          </a:r>
          <a:endParaRPr lang="ru-RU" sz="3900" b="1" kern="1200" dirty="0">
            <a:latin typeface="+mn-lt"/>
          </a:endParaRPr>
        </a:p>
      </dsp:txBody>
      <dsp:txXfrm>
        <a:off x="413823" y="72113"/>
        <a:ext cx="4894317" cy="1038878"/>
      </dsp:txXfrm>
    </dsp:sp>
    <dsp:sp modelId="{B1838B84-B604-4E6D-8D77-421D54A19D0F}">
      <dsp:nvSpPr>
        <dsp:cNvPr id="0" name=""/>
        <dsp:cNvSpPr/>
      </dsp:nvSpPr>
      <dsp:spPr>
        <a:xfrm>
          <a:off x="0" y="2360592"/>
          <a:ext cx="7152456" cy="9828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E5AFB3-C717-4C90-A12C-1AAD6170278C}">
      <dsp:nvSpPr>
        <dsp:cNvPr id="0" name=""/>
        <dsp:cNvSpPr/>
      </dsp:nvSpPr>
      <dsp:spPr>
        <a:xfrm>
          <a:off x="357622" y="1784952"/>
          <a:ext cx="5006719" cy="115128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1733550">
            <a:lnSpc>
              <a:spcPct val="90000"/>
            </a:lnSpc>
            <a:spcBef>
              <a:spcPct val="0"/>
            </a:spcBef>
            <a:spcAft>
              <a:spcPct val="35000"/>
            </a:spcAft>
          </a:pPr>
          <a:r>
            <a:rPr lang="ru-RU" sz="3900" b="1" kern="1200" dirty="0" smtClean="0">
              <a:latin typeface="+mn-lt"/>
            </a:rPr>
            <a:t>групповые</a:t>
          </a:r>
          <a:endParaRPr lang="ru-RU" sz="3900" b="1" kern="1200" dirty="0">
            <a:latin typeface="+mn-lt"/>
          </a:endParaRPr>
        </a:p>
      </dsp:txBody>
      <dsp:txXfrm>
        <a:off x="413823" y="1841153"/>
        <a:ext cx="4894317" cy="1038878"/>
      </dsp:txXfrm>
    </dsp:sp>
    <dsp:sp modelId="{534773C0-4F0B-46BB-AC76-5030FEF2F144}">
      <dsp:nvSpPr>
        <dsp:cNvPr id="0" name=""/>
        <dsp:cNvSpPr/>
      </dsp:nvSpPr>
      <dsp:spPr>
        <a:xfrm>
          <a:off x="0" y="4129631"/>
          <a:ext cx="7152456" cy="9828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8A6889-53C2-4884-B5FF-3E86D90F0B70}">
      <dsp:nvSpPr>
        <dsp:cNvPr id="0" name=""/>
        <dsp:cNvSpPr/>
      </dsp:nvSpPr>
      <dsp:spPr>
        <a:xfrm>
          <a:off x="357622" y="3553992"/>
          <a:ext cx="5006719" cy="115128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242" tIns="0" rIns="189242" bIns="0" numCol="1" spcCol="1270" anchor="ctr" anchorCtr="0">
          <a:noAutofit/>
        </a:bodyPr>
        <a:lstStyle/>
        <a:p>
          <a:pPr lvl="0" algn="l" defTabSz="1733550">
            <a:lnSpc>
              <a:spcPct val="90000"/>
            </a:lnSpc>
            <a:spcBef>
              <a:spcPct val="0"/>
            </a:spcBef>
            <a:spcAft>
              <a:spcPct val="35000"/>
            </a:spcAft>
          </a:pPr>
          <a:r>
            <a:rPr lang="ru-RU" sz="3900" b="1" kern="1200" dirty="0" smtClean="0">
              <a:latin typeface="+mn-lt"/>
            </a:rPr>
            <a:t>фронтальные</a:t>
          </a:r>
          <a:endParaRPr lang="ru-RU" sz="3900" b="1" kern="1200" dirty="0">
            <a:latin typeface="+mn-lt"/>
          </a:endParaRPr>
        </a:p>
      </dsp:txBody>
      <dsp:txXfrm>
        <a:off x="413823" y="3610193"/>
        <a:ext cx="4894317" cy="1038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0094-B69E-4A35-B5F2-8A5014B2DFA9}">
      <dsp:nvSpPr>
        <dsp:cNvPr id="0" name=""/>
        <dsp:cNvSpPr/>
      </dsp:nvSpPr>
      <dsp:spPr>
        <a:xfrm>
          <a:off x="2972123" y="924571"/>
          <a:ext cx="2264665" cy="1509777"/>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mn-lt"/>
            </a:rPr>
            <a:t>Структура занятия</a:t>
          </a:r>
          <a:endParaRPr lang="ru-RU" sz="2400" b="1" kern="1200" dirty="0">
            <a:latin typeface="+mn-lt"/>
          </a:endParaRPr>
        </a:p>
      </dsp:txBody>
      <dsp:txXfrm>
        <a:off x="3016343" y="968791"/>
        <a:ext cx="2176225" cy="1421337"/>
      </dsp:txXfrm>
    </dsp:sp>
    <dsp:sp modelId="{0133037D-AD98-401E-97C2-FF0217EC9EE3}">
      <dsp:nvSpPr>
        <dsp:cNvPr id="0" name=""/>
        <dsp:cNvSpPr/>
      </dsp:nvSpPr>
      <dsp:spPr>
        <a:xfrm>
          <a:off x="1133225" y="2434348"/>
          <a:ext cx="2971230" cy="603910"/>
        </a:xfrm>
        <a:custGeom>
          <a:avLst/>
          <a:gdLst/>
          <a:ahLst/>
          <a:cxnLst/>
          <a:rect l="0" t="0" r="0" b="0"/>
          <a:pathLst>
            <a:path>
              <a:moveTo>
                <a:pt x="2971230" y="0"/>
              </a:moveTo>
              <a:lnTo>
                <a:pt x="2971230" y="301955"/>
              </a:lnTo>
              <a:lnTo>
                <a:pt x="0" y="301955"/>
              </a:lnTo>
              <a:lnTo>
                <a:pt x="0" y="603910"/>
              </a:lnTo>
            </a:path>
          </a:pathLst>
        </a:custGeom>
        <a:noFill/>
        <a:ln w="31800" cap="flat" cmpd="sng" algn="ctr">
          <a:solidFill>
            <a:schemeClr val="accent5"/>
          </a:solidFill>
          <a:prstDash val="solid"/>
        </a:ln>
        <a:effectLst>
          <a:outerShdw blurRad="39000" dist="25400" dir="5400000" rotWithShape="0">
            <a:schemeClr val="accent5">
              <a:shade val="33000"/>
              <a:alpha val="83000"/>
            </a:schemeClr>
          </a:outerShdw>
        </a:effectLst>
      </dsp:spPr>
      <dsp:style>
        <a:lnRef idx="3">
          <a:schemeClr val="accent5"/>
        </a:lnRef>
        <a:fillRef idx="0">
          <a:schemeClr val="accent5"/>
        </a:fillRef>
        <a:effectRef idx="2">
          <a:schemeClr val="accent5"/>
        </a:effectRef>
        <a:fontRef idx="minor">
          <a:schemeClr val="tx1"/>
        </a:fontRef>
      </dsp:style>
    </dsp:sp>
    <dsp:sp modelId="{868C647C-0789-479B-8ABE-AC23FADB935D}">
      <dsp:nvSpPr>
        <dsp:cNvPr id="0" name=""/>
        <dsp:cNvSpPr/>
      </dsp:nvSpPr>
      <dsp:spPr>
        <a:xfrm>
          <a:off x="893" y="3038259"/>
          <a:ext cx="2264665" cy="1509777"/>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mn-lt"/>
            </a:rPr>
            <a:t>Вводная    часть</a:t>
          </a:r>
          <a:endParaRPr lang="ru-RU" sz="2400" b="1" kern="1200" dirty="0">
            <a:latin typeface="+mn-lt"/>
          </a:endParaRPr>
        </a:p>
      </dsp:txBody>
      <dsp:txXfrm>
        <a:off x="45113" y="3082479"/>
        <a:ext cx="2176225" cy="1421337"/>
      </dsp:txXfrm>
    </dsp:sp>
    <dsp:sp modelId="{50975CB4-B74E-4218-9433-4CB029F9642C}">
      <dsp:nvSpPr>
        <dsp:cNvPr id="0" name=""/>
        <dsp:cNvSpPr/>
      </dsp:nvSpPr>
      <dsp:spPr>
        <a:xfrm>
          <a:off x="4031571" y="2434348"/>
          <a:ext cx="91440" cy="603910"/>
        </a:xfrm>
        <a:custGeom>
          <a:avLst/>
          <a:gdLst/>
          <a:ahLst/>
          <a:cxnLst/>
          <a:rect l="0" t="0" r="0" b="0"/>
          <a:pathLst>
            <a:path>
              <a:moveTo>
                <a:pt x="72884" y="0"/>
              </a:moveTo>
              <a:lnTo>
                <a:pt x="72884" y="301955"/>
              </a:lnTo>
              <a:lnTo>
                <a:pt x="45720" y="301955"/>
              </a:lnTo>
              <a:lnTo>
                <a:pt x="45720" y="603910"/>
              </a:lnTo>
            </a:path>
          </a:pathLst>
        </a:custGeom>
        <a:noFill/>
        <a:ln w="31800" cap="flat" cmpd="sng" algn="ctr">
          <a:solidFill>
            <a:schemeClr val="accent5"/>
          </a:solidFill>
          <a:prstDash val="solid"/>
        </a:ln>
        <a:effectLst>
          <a:outerShdw blurRad="39000" dist="25400" dir="5400000" rotWithShape="0">
            <a:schemeClr val="accent5">
              <a:shade val="33000"/>
              <a:alpha val="83000"/>
            </a:schemeClr>
          </a:outerShdw>
        </a:effectLst>
      </dsp:spPr>
      <dsp:style>
        <a:lnRef idx="3">
          <a:schemeClr val="accent5"/>
        </a:lnRef>
        <a:fillRef idx="0">
          <a:schemeClr val="accent5"/>
        </a:fillRef>
        <a:effectRef idx="2">
          <a:schemeClr val="accent5"/>
        </a:effectRef>
        <a:fontRef idx="minor">
          <a:schemeClr val="tx1"/>
        </a:fontRef>
      </dsp:style>
    </dsp:sp>
    <dsp:sp modelId="{32CD2CDB-CE4A-4AA3-84A3-57D38A905C8E}">
      <dsp:nvSpPr>
        <dsp:cNvPr id="0" name=""/>
        <dsp:cNvSpPr/>
      </dsp:nvSpPr>
      <dsp:spPr>
        <a:xfrm>
          <a:off x="2944958" y="3038259"/>
          <a:ext cx="2264665" cy="1509777"/>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ru-RU" sz="2400" b="1" kern="1200" dirty="0" smtClean="0">
              <a:latin typeface="+mn-lt"/>
            </a:rPr>
            <a:t>Основная   часть</a:t>
          </a:r>
        </a:p>
      </dsp:txBody>
      <dsp:txXfrm>
        <a:off x="2989178" y="3082479"/>
        <a:ext cx="2176225" cy="1421337"/>
      </dsp:txXfrm>
    </dsp:sp>
    <dsp:sp modelId="{31159206-17F6-4D99-A956-2FF18A5118AF}">
      <dsp:nvSpPr>
        <dsp:cNvPr id="0" name=""/>
        <dsp:cNvSpPr/>
      </dsp:nvSpPr>
      <dsp:spPr>
        <a:xfrm>
          <a:off x="4104456" y="2434348"/>
          <a:ext cx="2944065" cy="603910"/>
        </a:xfrm>
        <a:custGeom>
          <a:avLst/>
          <a:gdLst/>
          <a:ahLst/>
          <a:cxnLst/>
          <a:rect l="0" t="0" r="0" b="0"/>
          <a:pathLst>
            <a:path>
              <a:moveTo>
                <a:pt x="0" y="0"/>
              </a:moveTo>
              <a:lnTo>
                <a:pt x="0" y="301955"/>
              </a:lnTo>
              <a:lnTo>
                <a:pt x="2944065" y="301955"/>
              </a:lnTo>
              <a:lnTo>
                <a:pt x="2944065" y="603910"/>
              </a:lnTo>
            </a:path>
          </a:pathLst>
        </a:custGeom>
        <a:noFill/>
        <a:ln w="31800" cap="flat" cmpd="sng" algn="ctr">
          <a:solidFill>
            <a:schemeClr val="accent5"/>
          </a:solidFill>
          <a:prstDash val="solid"/>
        </a:ln>
        <a:effectLst>
          <a:outerShdw blurRad="39000" dist="25400" dir="5400000" rotWithShape="0">
            <a:schemeClr val="accent5">
              <a:shade val="33000"/>
              <a:alpha val="83000"/>
            </a:schemeClr>
          </a:outerShdw>
        </a:effectLst>
      </dsp:spPr>
      <dsp:style>
        <a:lnRef idx="3">
          <a:schemeClr val="accent5"/>
        </a:lnRef>
        <a:fillRef idx="0">
          <a:schemeClr val="accent5"/>
        </a:fillRef>
        <a:effectRef idx="2">
          <a:schemeClr val="accent5"/>
        </a:effectRef>
        <a:fontRef idx="minor">
          <a:schemeClr val="tx1"/>
        </a:fontRef>
      </dsp:style>
    </dsp:sp>
    <dsp:sp modelId="{30AEF3FD-BCD9-4A0F-BF3B-69685512D246}">
      <dsp:nvSpPr>
        <dsp:cNvPr id="0" name=""/>
        <dsp:cNvSpPr/>
      </dsp:nvSpPr>
      <dsp:spPr>
        <a:xfrm>
          <a:off x="5889023" y="3038259"/>
          <a:ext cx="2318994" cy="1509777"/>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ct val="35000"/>
            </a:spcAft>
          </a:pPr>
          <a:r>
            <a:rPr lang="ru-RU" sz="2200" b="1" kern="1200" dirty="0" smtClean="0">
              <a:latin typeface="+mn-lt"/>
            </a:rPr>
            <a:t>Заключительная часть</a:t>
          </a:r>
        </a:p>
      </dsp:txBody>
      <dsp:txXfrm>
        <a:off x="5933243" y="3082479"/>
        <a:ext cx="2230554" cy="1421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CE05D-B36A-425C-9EEA-8BDBAD22F43D}">
      <dsp:nvSpPr>
        <dsp:cNvPr id="0" name=""/>
        <dsp:cNvSpPr/>
      </dsp:nvSpPr>
      <dsp:spPr>
        <a:xfrm>
          <a:off x="0" y="530738"/>
          <a:ext cx="7080448" cy="125482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Введение детей в тему занятия, определение целей, объяснение того, что должны сделать дети</a:t>
          </a:r>
          <a:endParaRPr lang="ru-RU" sz="2400" b="1" kern="1200" dirty="0">
            <a:latin typeface="Times New Roman" pitchFamily="18" charset="0"/>
            <a:cs typeface="Times New Roman" pitchFamily="18" charset="0"/>
          </a:endParaRPr>
        </a:p>
      </dsp:txBody>
      <dsp:txXfrm>
        <a:off x="61256" y="591994"/>
        <a:ext cx="6957936" cy="1132313"/>
      </dsp:txXfrm>
    </dsp:sp>
    <dsp:sp modelId="{5F0239DA-4E93-476B-80FD-B1BE58F1D5B3}">
      <dsp:nvSpPr>
        <dsp:cNvPr id="0" name=""/>
        <dsp:cNvSpPr/>
      </dsp:nvSpPr>
      <dsp:spPr>
        <a:xfrm>
          <a:off x="0" y="1972763"/>
          <a:ext cx="7080448" cy="125482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Самостоятельная деятельность детей по выполнению задания педагога или замысла самого ребенка</a:t>
          </a:r>
          <a:endParaRPr lang="ru-RU" sz="2400" b="1" kern="1200" dirty="0">
            <a:latin typeface="Times New Roman" pitchFamily="18" charset="0"/>
            <a:cs typeface="Times New Roman" pitchFamily="18" charset="0"/>
          </a:endParaRPr>
        </a:p>
      </dsp:txBody>
      <dsp:txXfrm>
        <a:off x="61256" y="2034019"/>
        <a:ext cx="6957936" cy="1132313"/>
      </dsp:txXfrm>
    </dsp:sp>
    <dsp:sp modelId="{FA2CF1EF-8302-4373-BCE2-0E7370523DB0}">
      <dsp:nvSpPr>
        <dsp:cNvPr id="0" name=""/>
        <dsp:cNvSpPr/>
      </dsp:nvSpPr>
      <dsp:spPr>
        <a:xfrm>
          <a:off x="0" y="3414788"/>
          <a:ext cx="7080448" cy="125482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Анализ выполнения задания и его оценка</a:t>
          </a:r>
          <a:endParaRPr lang="ru-RU" sz="2400" b="1" kern="1200" dirty="0">
            <a:latin typeface="Times New Roman" pitchFamily="18" charset="0"/>
            <a:cs typeface="Times New Roman" pitchFamily="18" charset="0"/>
          </a:endParaRPr>
        </a:p>
      </dsp:txBody>
      <dsp:txXfrm>
        <a:off x="61256" y="3476044"/>
        <a:ext cx="6957936" cy="1132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20EC6-2B0F-4812-88C4-D461B1437066}">
      <dsp:nvSpPr>
        <dsp:cNvPr id="0" name=""/>
        <dsp:cNvSpPr/>
      </dsp:nvSpPr>
      <dsp:spPr>
        <a:xfrm>
          <a:off x="0" y="4126227"/>
          <a:ext cx="7239000" cy="719370"/>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b="1" kern="1200" dirty="0" smtClean="0">
              <a:latin typeface="Times New Roman" pitchFamily="18" charset="0"/>
              <a:cs typeface="Times New Roman" pitchFamily="18" charset="0"/>
            </a:rPr>
            <a:t>Заключительная часть (итог занятия)</a:t>
          </a:r>
          <a:endParaRPr lang="ru-RU" sz="2200" b="1" kern="1200" dirty="0">
            <a:latin typeface="Times New Roman" pitchFamily="18" charset="0"/>
            <a:cs typeface="Times New Roman" pitchFamily="18" charset="0"/>
          </a:endParaRPr>
        </a:p>
      </dsp:txBody>
      <dsp:txXfrm>
        <a:off x="0" y="4126227"/>
        <a:ext cx="7239000" cy="719370"/>
      </dsp:txXfrm>
    </dsp:sp>
    <dsp:sp modelId="{611E23DF-4A10-4AD5-8E92-A95EF1364207}">
      <dsp:nvSpPr>
        <dsp:cNvPr id="0" name=""/>
        <dsp:cNvSpPr/>
      </dsp:nvSpPr>
      <dsp:spPr>
        <a:xfrm rot="10800000">
          <a:off x="0" y="1117622"/>
          <a:ext cx="7239000" cy="3053717"/>
        </a:xfrm>
        <a:prstGeom prst="upArrowCallou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b="1" kern="1200" dirty="0" smtClean="0">
              <a:latin typeface="Times New Roman" pitchFamily="18" charset="0"/>
              <a:cs typeface="Times New Roman" pitchFamily="18" charset="0"/>
            </a:rPr>
            <a:t>Основная часть</a:t>
          </a:r>
          <a:endParaRPr lang="ru-RU" sz="2200" b="1" kern="1200" dirty="0">
            <a:latin typeface="Times New Roman" pitchFamily="18" charset="0"/>
            <a:cs typeface="Times New Roman" pitchFamily="18" charset="0"/>
          </a:endParaRPr>
        </a:p>
      </dsp:txBody>
      <dsp:txXfrm rot="-10800000">
        <a:off x="0" y="1117622"/>
        <a:ext cx="7239000" cy="1071855"/>
      </dsp:txXfrm>
    </dsp:sp>
    <dsp:sp modelId="{CA3620EA-E0FB-4016-B853-450AA64EC6BF}">
      <dsp:nvSpPr>
        <dsp:cNvPr id="0" name=""/>
        <dsp:cNvSpPr/>
      </dsp:nvSpPr>
      <dsp:spPr>
        <a:xfrm>
          <a:off x="3534" y="1892550"/>
          <a:ext cx="2410643" cy="1476256"/>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Объяснение, проблемная ситуация, новый материал</a:t>
          </a:r>
          <a:endParaRPr lang="ru-RU" sz="1600" b="1" kern="1200" dirty="0">
            <a:latin typeface="Times New Roman" pitchFamily="18" charset="0"/>
            <a:cs typeface="Times New Roman" pitchFamily="18" charset="0"/>
          </a:endParaRPr>
        </a:p>
      </dsp:txBody>
      <dsp:txXfrm>
        <a:off x="3534" y="1892550"/>
        <a:ext cx="2410643" cy="1476256"/>
      </dsp:txXfrm>
    </dsp:sp>
    <dsp:sp modelId="{E6EA55A0-42C2-4FC8-9318-AABD0E26846D}">
      <dsp:nvSpPr>
        <dsp:cNvPr id="0" name=""/>
        <dsp:cNvSpPr/>
      </dsp:nvSpPr>
      <dsp:spPr>
        <a:xfrm>
          <a:off x="2458606" y="1891281"/>
          <a:ext cx="2410643" cy="1476256"/>
        </a:xfrm>
        <a:prstGeom prst="rect">
          <a:avLst/>
        </a:prstGeom>
        <a:solidFill>
          <a:schemeClr val="accent1">
            <a:lumMod val="60000"/>
            <a:lumOff val="40000"/>
            <a:alpha val="9000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Совместная деятельность педагога с детьми, показ напоминание</a:t>
          </a:r>
          <a:endParaRPr lang="ru-RU" sz="1600" b="1" kern="1200" dirty="0">
            <a:latin typeface="Times New Roman" pitchFamily="18" charset="0"/>
            <a:cs typeface="Times New Roman" pitchFamily="18" charset="0"/>
          </a:endParaRPr>
        </a:p>
      </dsp:txBody>
      <dsp:txXfrm>
        <a:off x="2458606" y="1891281"/>
        <a:ext cx="2410643" cy="1476256"/>
      </dsp:txXfrm>
    </dsp:sp>
    <dsp:sp modelId="{632F1F22-9525-469C-92B0-CCA1BDAEF79A}">
      <dsp:nvSpPr>
        <dsp:cNvPr id="0" name=""/>
        <dsp:cNvSpPr/>
      </dsp:nvSpPr>
      <dsp:spPr>
        <a:xfrm>
          <a:off x="4824821" y="1892550"/>
          <a:ext cx="2410643" cy="1476256"/>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Самостоятельная деятельность детей: индивидуальная, групповая и коллективная деятельность</a:t>
          </a:r>
          <a:endParaRPr lang="ru-RU" sz="1600" b="1" kern="1200" dirty="0">
            <a:latin typeface="Times New Roman" pitchFamily="18" charset="0"/>
            <a:cs typeface="Times New Roman" pitchFamily="18" charset="0"/>
          </a:endParaRPr>
        </a:p>
      </dsp:txBody>
      <dsp:txXfrm>
        <a:off x="4824821" y="1892550"/>
        <a:ext cx="2410643" cy="1476256"/>
      </dsp:txXfrm>
    </dsp:sp>
    <dsp:sp modelId="{442FF34A-FE22-4E45-B90E-0E570D9DFAE0}">
      <dsp:nvSpPr>
        <dsp:cNvPr id="0" name=""/>
        <dsp:cNvSpPr/>
      </dsp:nvSpPr>
      <dsp:spPr>
        <a:xfrm rot="10800000">
          <a:off x="0" y="1039"/>
          <a:ext cx="7239000" cy="1131036"/>
        </a:xfrm>
        <a:prstGeom prst="upArrowCallou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b="1" kern="1200" dirty="0" smtClean="0">
              <a:latin typeface="Times New Roman" pitchFamily="18" charset="0"/>
              <a:cs typeface="Times New Roman" pitchFamily="18" charset="0"/>
            </a:rPr>
            <a:t>Вводная часть(организационный момент 1-3 минуты)</a:t>
          </a:r>
          <a:endParaRPr lang="ru-RU" sz="2200" b="1" kern="1200" dirty="0">
            <a:latin typeface="Times New Roman" pitchFamily="18" charset="0"/>
            <a:cs typeface="Times New Roman" pitchFamily="18" charset="0"/>
          </a:endParaRPr>
        </a:p>
      </dsp:txBody>
      <dsp:txXfrm rot="10800000">
        <a:off x="0" y="1039"/>
        <a:ext cx="7239000" cy="734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9D5FE-75F2-49F6-83C5-1A6180C86B52}">
      <dsp:nvSpPr>
        <dsp:cNvPr id="0" name=""/>
        <dsp:cNvSpPr/>
      </dsp:nvSpPr>
      <dsp:spPr>
        <a:xfrm>
          <a:off x="0" y="360040"/>
          <a:ext cx="1800200" cy="720080"/>
        </a:xfrm>
        <a:prstGeom prst="rightArrow">
          <a:avLst/>
        </a:prstGeom>
        <a:solidFill>
          <a:srgbClr val="FFFF0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E7C67-1E8C-402B-8CA1-77976B64EEA8}">
      <dsp:nvSpPr>
        <dsp:cNvPr id="0" name=""/>
        <dsp:cNvSpPr/>
      </dsp:nvSpPr>
      <dsp:spPr>
        <a:xfrm>
          <a:off x="0" y="432048"/>
          <a:ext cx="1451988" cy="54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ru-RU" sz="1400" b="1" kern="1200" dirty="0" err="1" smtClean="0">
              <a:solidFill>
                <a:srgbClr val="C00000"/>
              </a:solidFill>
            </a:rPr>
            <a:t>физминутка</a:t>
          </a:r>
          <a:endParaRPr lang="ru-RU" sz="1400" b="1" kern="1200" dirty="0">
            <a:solidFill>
              <a:srgbClr val="C00000"/>
            </a:solidFill>
          </a:endParaRPr>
        </a:p>
      </dsp:txBody>
      <dsp:txXfrm>
        <a:off x="0" y="432048"/>
        <a:ext cx="1451988" cy="5401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17.11.2022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17.11.2022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17.11.2022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17.11.2022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17.11.2022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17.11.2022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17.11.2022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32656"/>
            <a:ext cx="7776864" cy="3877985"/>
          </a:xfrm>
          <a:prstGeom prst="rect">
            <a:avLst/>
          </a:prstGeom>
          <a:noFill/>
        </p:spPr>
        <p:txBody>
          <a:bodyPr wrap="square" rtlCol="0">
            <a:spAutoFit/>
          </a:bodyPr>
          <a:lstStyle/>
          <a:p>
            <a:endParaRPr lang="ru-RU" sz="3200" dirty="0" smtClean="0">
              <a:solidFill>
                <a:schemeClr val="accent1">
                  <a:lumMod val="50000"/>
                </a:schemeClr>
              </a:solidFill>
              <a:latin typeface="+mj-lt"/>
            </a:endParaRPr>
          </a:p>
          <a:p>
            <a:pPr algn="ctr"/>
            <a:r>
              <a:rPr lang="ru-RU" sz="3200" dirty="0" smtClean="0">
                <a:solidFill>
                  <a:schemeClr val="accent1">
                    <a:lumMod val="50000"/>
                  </a:schemeClr>
                </a:solidFill>
                <a:latin typeface="+mj-lt"/>
              </a:rPr>
              <a:t/>
            </a:r>
            <a:br>
              <a:rPr lang="ru-RU" sz="3200" dirty="0" smtClean="0">
                <a:solidFill>
                  <a:schemeClr val="accent1">
                    <a:lumMod val="50000"/>
                  </a:schemeClr>
                </a:solidFill>
                <a:latin typeface="+mj-lt"/>
              </a:rPr>
            </a:br>
            <a:endParaRPr lang="ru-RU" dirty="0" smtClean="0">
              <a:solidFill>
                <a:schemeClr val="accent1">
                  <a:lumMod val="50000"/>
                </a:schemeClr>
              </a:solidFill>
              <a:latin typeface="+mj-lt"/>
              <a:cs typeface="Times New Roman" pitchFamily="18" charset="0"/>
            </a:endParaRPr>
          </a:p>
          <a:p>
            <a:pPr algn="r"/>
            <a:endParaRPr lang="ru-RU" dirty="0" smtClean="0">
              <a:solidFill>
                <a:schemeClr val="accent1">
                  <a:lumMod val="50000"/>
                </a:schemeClr>
              </a:solidFill>
              <a:latin typeface="+mj-lt"/>
              <a:cs typeface="Times New Roman" pitchFamily="18" charset="0"/>
            </a:endParaRPr>
          </a:p>
          <a:p>
            <a:pPr algn="r"/>
            <a:endParaRPr lang="ru-RU" sz="3200" dirty="0" smtClean="0">
              <a:latin typeface="+mj-lt"/>
            </a:endParaRPr>
          </a:p>
          <a:p>
            <a:endParaRPr lang="ru-RU" sz="3200" dirty="0" smtClean="0">
              <a:solidFill>
                <a:schemeClr val="accent1">
                  <a:lumMod val="50000"/>
                </a:schemeClr>
              </a:solidFill>
              <a:latin typeface="+mj-lt"/>
            </a:endParaRPr>
          </a:p>
          <a:p>
            <a:endParaRPr lang="ru-RU" sz="3200" dirty="0" smtClean="0">
              <a:solidFill>
                <a:schemeClr val="accent1">
                  <a:lumMod val="50000"/>
                </a:schemeClr>
              </a:solidFill>
              <a:latin typeface="+mj-lt"/>
            </a:endParaRPr>
          </a:p>
          <a:p>
            <a:endParaRPr lang="ru-RU" sz="3200" dirty="0" smtClean="0">
              <a:latin typeface="+mj-lt"/>
            </a:endParaRPr>
          </a:p>
          <a:p>
            <a:endParaRPr lang="ru-RU" dirty="0">
              <a:latin typeface="+mj-lt"/>
            </a:endParaRPr>
          </a:p>
        </p:txBody>
      </p:sp>
      <p:sp>
        <p:nvSpPr>
          <p:cNvPr id="17" name="Заголовок 16"/>
          <p:cNvSpPr>
            <a:spLocks noGrp="1"/>
          </p:cNvSpPr>
          <p:nvPr>
            <p:ph type="title"/>
          </p:nvPr>
        </p:nvSpPr>
        <p:spPr>
          <a:xfrm>
            <a:off x="467544" y="805537"/>
            <a:ext cx="7416824" cy="201622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Виды и структура занятий в </a:t>
            </a:r>
            <a:r>
              <a:rPr lang="ru-RU" sz="4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ДОУ по ФГОС ДО</a:t>
            </a:r>
            <a:endParaRPr lang="ru-RU" sz="4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8" name="Текст 17"/>
          <p:cNvSpPr>
            <a:spLocks noGrp="1"/>
          </p:cNvSpPr>
          <p:nvPr>
            <p:ph type="body" idx="1"/>
          </p:nvPr>
        </p:nvSpPr>
        <p:spPr>
          <a:xfrm>
            <a:off x="4932040" y="5860117"/>
            <a:ext cx="3240360" cy="953145"/>
          </a:xfrm>
        </p:spPr>
        <p:txBody>
          <a:bodyPr>
            <a:normAutofit lnSpcReduction="10000"/>
          </a:bodyPr>
          <a:lstStyle/>
          <a:p>
            <a:r>
              <a:rPr lang="ru-RU" dirty="0" smtClean="0">
                <a:latin typeface="Times New Roman" pitchFamily="18" charset="0"/>
                <a:cs typeface="Times New Roman" pitchFamily="18" charset="0"/>
              </a:rPr>
              <a:t>подготовила старший воспитатель Морозова Ольга Константиновна</a:t>
            </a:r>
            <a:endParaRPr lang="ru-RU" dirty="0">
              <a:latin typeface="Times New Roman" pitchFamily="18" charset="0"/>
              <a:cs typeface="Times New Roman" pitchFamily="18" charset="0"/>
            </a:endParaRPr>
          </a:p>
        </p:txBody>
      </p:sp>
      <p:sp>
        <p:nvSpPr>
          <p:cNvPr id="3" name="TextBox 2"/>
          <p:cNvSpPr txBox="1"/>
          <p:nvPr/>
        </p:nvSpPr>
        <p:spPr>
          <a:xfrm>
            <a:off x="1763688" y="319323"/>
            <a:ext cx="4464496"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МК ДОУ Починковский детский сад №8</a:t>
            </a:r>
            <a:endParaRPr lang="en-US" dirty="0">
              <a:latin typeface="Times New Roman" pitchFamily="18" charset="0"/>
              <a:cs typeface="Times New Roman" pitchFamily="18" charset="0"/>
            </a:endParaRPr>
          </a:p>
        </p:txBody>
      </p:sp>
      <p:sp>
        <p:nvSpPr>
          <p:cNvPr id="7" name="TextBox 6"/>
          <p:cNvSpPr txBox="1"/>
          <p:nvPr/>
        </p:nvSpPr>
        <p:spPr>
          <a:xfrm>
            <a:off x="3934997" y="6451065"/>
            <a:ext cx="694554" cy="369332"/>
          </a:xfrm>
          <a:prstGeom prst="rect">
            <a:avLst/>
          </a:prstGeom>
          <a:noFill/>
        </p:spPr>
        <p:txBody>
          <a:bodyPr wrap="square" rtlCol="0">
            <a:spAutoFit/>
          </a:bodyPr>
          <a:lstStyle/>
          <a:p>
            <a:r>
              <a:rPr lang="ru-RU" dirty="0" smtClean="0">
                <a:latin typeface="Times New Roman" pitchFamily="18" charset="0"/>
                <a:cs typeface="Times New Roman" pitchFamily="18" charset="0"/>
              </a:rPr>
              <a:t>2022</a:t>
            </a:r>
            <a:endParaRPr lang="en-US"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861048"/>
            <a:ext cx="3832274" cy="215757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677" y="2053071"/>
            <a:ext cx="3832274" cy="215757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23" y="2054984"/>
            <a:ext cx="3832274" cy="21575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5536" y="332656"/>
            <a:ext cx="7617169" cy="1152128"/>
          </a:xfrm>
          <a:solidFill>
            <a:schemeClr val="accent2">
              <a:lumMod val="20000"/>
              <a:lumOff val="80000"/>
            </a:schemeClr>
          </a:solidFill>
          <a:ln>
            <a:solidFill>
              <a:schemeClr val="bg1"/>
            </a:solidFill>
          </a:ln>
        </p:spPr>
        <p:txBody>
          <a:bodyPr>
            <a:normAutofit fontScale="90000"/>
          </a:bodyPr>
          <a:lstStyle/>
          <a:p>
            <a:pPr algn="ctr"/>
            <a:r>
              <a:rPr lang="ru-RU" dirty="0">
                <a:solidFill>
                  <a:srgbClr val="7030A0"/>
                </a:solidFill>
                <a:latin typeface="Times New Roman" pitchFamily="18" charset="0"/>
                <a:cs typeface="Times New Roman" pitchFamily="18" charset="0"/>
              </a:rPr>
              <a:t>Требования к структуре занятий по </a:t>
            </a:r>
            <a:r>
              <a:rPr lang="ru-RU" dirty="0" smtClean="0">
                <a:solidFill>
                  <a:srgbClr val="7030A0"/>
                </a:solidFill>
                <a:latin typeface="Times New Roman" pitchFamily="18" charset="0"/>
                <a:cs typeface="Times New Roman" pitchFamily="18" charset="0"/>
              </a:rPr>
              <a:t>ФГОС</a:t>
            </a:r>
            <a:endParaRPr lang="ru-RU" dirty="0">
              <a:solidFill>
                <a:srgbClr val="7030A0"/>
              </a:solidFill>
              <a:latin typeface="Times New Roman" pitchFamily="18" charset="0"/>
              <a:cs typeface="Times New Roman" pitchFamily="18" charset="0"/>
            </a:endParaRPr>
          </a:p>
        </p:txBody>
      </p:sp>
      <p:sp>
        <p:nvSpPr>
          <p:cNvPr id="7" name="Объект 6"/>
          <p:cNvSpPr>
            <a:spLocks noGrp="1"/>
          </p:cNvSpPr>
          <p:nvPr>
            <p:ph idx="1"/>
          </p:nvPr>
        </p:nvSpPr>
        <p:spPr>
          <a:xfrm>
            <a:off x="323528" y="1916833"/>
            <a:ext cx="7745505" cy="3096344"/>
          </a:xfrm>
        </p:spPr>
        <p:txBody>
          <a:bodyPr>
            <a:normAutofit/>
          </a:bodyPr>
          <a:lstStyle/>
          <a:p>
            <a:r>
              <a:rPr lang="ru-RU" b="1" dirty="0">
                <a:solidFill>
                  <a:schemeClr val="accent1">
                    <a:lumMod val="50000"/>
                  </a:schemeClr>
                </a:solidFill>
                <a:latin typeface="Times New Roman" pitchFamily="18" charset="0"/>
                <a:cs typeface="Times New Roman" pitchFamily="18" charset="0"/>
              </a:rPr>
              <a:t>Четкость, компактность, сжатость учебного материала. Продуманность и логическая взаимосвязь изучаемого материала разделов программы на каждом занятии. Взаимообусловленность, взаимосвязанность материала интегрируемых предметов на каждом этапе занятия.</a:t>
            </a:r>
            <a:r>
              <a:rPr lang="ru-RU" dirty="0">
                <a:latin typeface="Times New Roman" pitchFamily="18" charset="0"/>
                <a:cs typeface="Times New Roman" pitchFamily="18" charset="0"/>
              </a:rPr>
              <a:t> </a:t>
            </a:r>
          </a:p>
          <a:p>
            <a:endParaRPr lang="ru-RU" dirty="0"/>
          </a:p>
        </p:txBody>
      </p:sp>
    </p:spTree>
    <p:extLst>
      <p:ext uri="{BB962C8B-B14F-4D97-AF65-F5344CB8AC3E}">
        <p14:creationId xmlns:p14="http://schemas.microsoft.com/office/powerpoint/2010/main" val="163102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332656"/>
            <a:ext cx="8280920" cy="1054250"/>
          </a:xfrm>
        </p:spPr>
        <p:txBody>
          <a:bodyPr>
            <a:normAutofit/>
          </a:bodyPr>
          <a:lstStyle/>
          <a:p>
            <a:pPr algn="ctr"/>
            <a:r>
              <a:rPr lang="ru-RU" sz="3200" b="1" dirty="0" smtClean="0">
                <a:latin typeface="Times New Roman" pitchFamily="18" charset="0"/>
                <a:cs typeface="Times New Roman" pitchFamily="18" charset="0"/>
              </a:rPr>
              <a:t>Длительность структурных частей занятия</a:t>
            </a:r>
            <a:endParaRPr lang="ru-RU" sz="3200" b="1"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65781593"/>
              </p:ext>
            </p:extLst>
          </p:nvPr>
        </p:nvGraphicFramePr>
        <p:xfrm>
          <a:off x="107504" y="1563296"/>
          <a:ext cx="8856985" cy="5301208"/>
        </p:xfrm>
        <a:graphic>
          <a:graphicData uri="http://schemas.openxmlformats.org/drawingml/2006/table">
            <a:tbl>
              <a:tblPr firstRow="1" bandRow="1">
                <a:tableStyleId>{5C22544A-7EE6-4342-B048-85BDC9FD1C3A}</a:tableStyleId>
              </a:tblPr>
              <a:tblGrid>
                <a:gridCol w="2088234"/>
                <a:gridCol w="1653831"/>
                <a:gridCol w="1730545"/>
                <a:gridCol w="1612978"/>
                <a:gridCol w="1771397"/>
              </a:tblGrid>
              <a:tr h="1049671">
                <a:tc>
                  <a:txBody>
                    <a:bodyPr/>
                    <a:lstStyle/>
                    <a:p>
                      <a:endParaRPr lang="ru-RU" b="1" dirty="0">
                        <a:solidFill>
                          <a:schemeClr val="accent1">
                            <a:lumMod val="50000"/>
                          </a:schemeClr>
                        </a:solidFill>
                        <a:latin typeface="Times New Roman" pitchFamily="18" charset="0"/>
                        <a:cs typeface="Times New Roman" pitchFamily="18" charset="0"/>
                      </a:endParaRPr>
                    </a:p>
                  </a:txBody>
                  <a:tcPr/>
                </a:tc>
                <a:tc>
                  <a:txBody>
                    <a:bodyPr/>
                    <a:lstStyle/>
                    <a:p>
                      <a:pPr algn="ctr"/>
                      <a:r>
                        <a:rPr lang="ru-RU" b="1" dirty="0" smtClean="0">
                          <a:solidFill>
                            <a:schemeClr val="bg1"/>
                          </a:solidFill>
                          <a:latin typeface="Times New Roman" pitchFamily="18" charset="0"/>
                          <a:cs typeface="Times New Roman" pitchFamily="18" charset="0"/>
                        </a:rPr>
                        <a:t>Младшая группа</a:t>
                      </a:r>
                      <a:endParaRPr lang="ru-RU" b="1" dirty="0">
                        <a:solidFill>
                          <a:schemeClr val="bg1"/>
                        </a:solidFill>
                        <a:latin typeface="Times New Roman" pitchFamily="18" charset="0"/>
                        <a:cs typeface="Times New Roman" pitchFamily="18" charset="0"/>
                      </a:endParaRPr>
                    </a:p>
                  </a:txBody>
                  <a:tcPr anchor="ctr"/>
                </a:tc>
                <a:tc>
                  <a:txBody>
                    <a:bodyPr/>
                    <a:lstStyle/>
                    <a:p>
                      <a:pPr algn="ctr"/>
                      <a:r>
                        <a:rPr lang="ru-RU" b="1" dirty="0" smtClean="0">
                          <a:solidFill>
                            <a:schemeClr val="bg1"/>
                          </a:solidFill>
                          <a:latin typeface="Times New Roman" pitchFamily="18" charset="0"/>
                          <a:cs typeface="Times New Roman" pitchFamily="18" charset="0"/>
                        </a:rPr>
                        <a:t>Средняя группа</a:t>
                      </a:r>
                      <a:endParaRPr lang="ru-RU" b="1" dirty="0">
                        <a:solidFill>
                          <a:schemeClr val="bg1"/>
                        </a:solidFill>
                        <a:latin typeface="Times New Roman" pitchFamily="18" charset="0"/>
                        <a:cs typeface="Times New Roman" pitchFamily="18" charset="0"/>
                      </a:endParaRPr>
                    </a:p>
                  </a:txBody>
                  <a:tcPr anchor="ctr"/>
                </a:tc>
                <a:tc>
                  <a:txBody>
                    <a:bodyPr/>
                    <a:lstStyle/>
                    <a:p>
                      <a:pPr algn="ctr"/>
                      <a:r>
                        <a:rPr lang="ru-RU" b="1" dirty="0" smtClean="0">
                          <a:solidFill>
                            <a:schemeClr val="bg1"/>
                          </a:solidFill>
                          <a:latin typeface="Times New Roman" pitchFamily="18" charset="0"/>
                          <a:cs typeface="Times New Roman" pitchFamily="18" charset="0"/>
                        </a:rPr>
                        <a:t>Старшая группа</a:t>
                      </a:r>
                      <a:endParaRPr lang="ru-RU" b="1" dirty="0">
                        <a:solidFill>
                          <a:schemeClr val="bg1"/>
                        </a:solidFill>
                        <a:latin typeface="Times New Roman" pitchFamily="18" charset="0"/>
                        <a:cs typeface="Times New Roman" pitchFamily="18" charset="0"/>
                      </a:endParaRPr>
                    </a:p>
                  </a:txBody>
                  <a:tcPr anchor="ctr"/>
                </a:tc>
                <a:tc>
                  <a:txBody>
                    <a:bodyPr/>
                    <a:lstStyle/>
                    <a:p>
                      <a:pPr algn="ctr"/>
                      <a:r>
                        <a:rPr lang="ru-RU" b="1" dirty="0" smtClean="0">
                          <a:solidFill>
                            <a:schemeClr val="bg1"/>
                          </a:solidFill>
                          <a:latin typeface="Times New Roman" pitchFamily="18" charset="0"/>
                          <a:cs typeface="Times New Roman" pitchFamily="18" charset="0"/>
                        </a:rPr>
                        <a:t>Подготовит. группа</a:t>
                      </a:r>
                      <a:endParaRPr lang="ru-RU" b="1" dirty="0">
                        <a:solidFill>
                          <a:schemeClr val="bg1"/>
                        </a:solidFill>
                        <a:latin typeface="Times New Roman" pitchFamily="18" charset="0"/>
                        <a:cs typeface="Times New Roman" pitchFamily="18" charset="0"/>
                      </a:endParaRPr>
                    </a:p>
                  </a:txBody>
                  <a:tcPr anchor="ctr"/>
                </a:tc>
              </a:tr>
              <a:tr h="804345">
                <a:tc>
                  <a:txBody>
                    <a:bodyPr/>
                    <a:lstStyle/>
                    <a:p>
                      <a:r>
                        <a:rPr lang="ru-RU" sz="2000" b="1" dirty="0" smtClean="0">
                          <a:solidFill>
                            <a:schemeClr val="accent1">
                              <a:lumMod val="50000"/>
                            </a:schemeClr>
                          </a:solidFill>
                          <a:latin typeface="Times New Roman" pitchFamily="18" charset="0"/>
                          <a:cs typeface="Times New Roman" pitchFamily="18" charset="0"/>
                        </a:rPr>
                        <a:t>Вводная часть</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1,5</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2</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3</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4</a:t>
                      </a:r>
                      <a:endParaRPr lang="ru-RU" sz="2000" b="1" dirty="0">
                        <a:solidFill>
                          <a:schemeClr val="accent1">
                            <a:lumMod val="50000"/>
                          </a:schemeClr>
                        </a:solidFill>
                        <a:latin typeface="Times New Roman" pitchFamily="18" charset="0"/>
                        <a:cs typeface="Times New Roman" pitchFamily="18" charset="0"/>
                      </a:endParaRPr>
                    </a:p>
                  </a:txBody>
                  <a:tcPr anchor="ctr"/>
                </a:tc>
              </a:tr>
              <a:tr h="804345">
                <a:tc>
                  <a:txBody>
                    <a:bodyPr/>
                    <a:lstStyle/>
                    <a:p>
                      <a:r>
                        <a:rPr lang="ru-RU" sz="2000" b="1" dirty="0" smtClean="0">
                          <a:solidFill>
                            <a:schemeClr val="accent1">
                              <a:lumMod val="50000"/>
                            </a:schemeClr>
                          </a:solidFill>
                          <a:latin typeface="Times New Roman" pitchFamily="18" charset="0"/>
                          <a:cs typeface="Times New Roman" pitchFamily="18" charset="0"/>
                        </a:rPr>
                        <a:t>Основная часть</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12,5</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17</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20</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22</a:t>
                      </a:r>
                      <a:endParaRPr lang="ru-RU" sz="2000" b="1" dirty="0">
                        <a:solidFill>
                          <a:schemeClr val="accent1">
                            <a:lumMod val="50000"/>
                          </a:schemeClr>
                        </a:solidFill>
                        <a:latin typeface="Times New Roman" pitchFamily="18" charset="0"/>
                        <a:cs typeface="Times New Roman" pitchFamily="18" charset="0"/>
                      </a:endParaRPr>
                    </a:p>
                  </a:txBody>
                  <a:tcPr anchor="ctr"/>
                </a:tc>
              </a:tr>
              <a:tr h="1149064">
                <a:tc>
                  <a:txBody>
                    <a:bodyPr/>
                    <a:lstStyle/>
                    <a:p>
                      <a:r>
                        <a:rPr lang="ru-RU" sz="2000" b="1" dirty="0" smtClean="0">
                          <a:solidFill>
                            <a:schemeClr val="accent1">
                              <a:lumMod val="50000"/>
                            </a:schemeClr>
                          </a:solidFill>
                          <a:latin typeface="Times New Roman" pitchFamily="18" charset="0"/>
                          <a:cs typeface="Times New Roman" pitchFamily="18" charset="0"/>
                        </a:rPr>
                        <a:t>Заключительная часть</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1</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1</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2</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4</a:t>
                      </a:r>
                      <a:endParaRPr lang="ru-RU" sz="2000" b="1" dirty="0">
                        <a:solidFill>
                          <a:schemeClr val="accent1">
                            <a:lumMod val="50000"/>
                          </a:schemeClr>
                        </a:solidFill>
                        <a:latin typeface="Times New Roman" pitchFamily="18" charset="0"/>
                        <a:cs typeface="Times New Roman" pitchFamily="18" charset="0"/>
                      </a:endParaRPr>
                    </a:p>
                  </a:txBody>
                  <a:tcPr anchor="ctr"/>
                </a:tc>
              </a:tr>
              <a:tr h="1493783">
                <a:tc>
                  <a:txBody>
                    <a:bodyPr/>
                    <a:lstStyle/>
                    <a:p>
                      <a:r>
                        <a:rPr lang="ru-RU" sz="2000" b="1" dirty="0" err="1" smtClean="0">
                          <a:solidFill>
                            <a:schemeClr val="accent1">
                              <a:lumMod val="50000"/>
                            </a:schemeClr>
                          </a:solidFill>
                          <a:latin typeface="Times New Roman" pitchFamily="18" charset="0"/>
                          <a:cs typeface="Times New Roman" pitchFamily="18" charset="0"/>
                        </a:rPr>
                        <a:t>Продолжитель-ность</a:t>
                      </a:r>
                      <a:r>
                        <a:rPr lang="ru-RU" sz="2000" b="1" dirty="0" smtClean="0">
                          <a:solidFill>
                            <a:schemeClr val="accent1">
                              <a:lumMod val="50000"/>
                            </a:schemeClr>
                          </a:solidFill>
                          <a:latin typeface="Times New Roman" pitchFamily="18" charset="0"/>
                          <a:cs typeface="Times New Roman" pitchFamily="18" charset="0"/>
                        </a:rPr>
                        <a:t> занятия,</a:t>
                      </a:r>
                      <a:r>
                        <a:rPr lang="ru-RU" sz="2000" b="1" baseline="0" dirty="0" smtClean="0">
                          <a:solidFill>
                            <a:schemeClr val="accent1">
                              <a:lumMod val="50000"/>
                            </a:schemeClr>
                          </a:solidFill>
                          <a:latin typeface="Times New Roman" pitchFamily="18" charset="0"/>
                          <a:cs typeface="Times New Roman" pitchFamily="18" charset="0"/>
                        </a:rPr>
                        <a:t>   в минутах</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15</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20</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25</a:t>
                      </a:r>
                      <a:endParaRPr lang="ru-RU" sz="20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000" b="1" dirty="0" smtClean="0">
                          <a:solidFill>
                            <a:schemeClr val="accent1">
                              <a:lumMod val="50000"/>
                            </a:schemeClr>
                          </a:solidFill>
                          <a:latin typeface="Times New Roman" pitchFamily="18" charset="0"/>
                          <a:cs typeface="Times New Roman" pitchFamily="18" charset="0"/>
                        </a:rPr>
                        <a:t>30</a:t>
                      </a:r>
                      <a:endParaRPr lang="ru-RU" sz="2000" b="1" dirty="0">
                        <a:solidFill>
                          <a:schemeClr val="accent1">
                            <a:lumMod val="50000"/>
                          </a:schemeClr>
                        </a:solidFill>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val="188342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61641253"/>
              </p:ext>
            </p:extLst>
          </p:nvPr>
        </p:nvGraphicFramePr>
        <p:xfrm>
          <a:off x="107503" y="116632"/>
          <a:ext cx="7992888" cy="6741954"/>
        </p:xfrm>
        <a:graphic>
          <a:graphicData uri="http://schemas.openxmlformats.org/drawingml/2006/table">
            <a:tbl>
              <a:tblPr>
                <a:tableStyleId>{35758FB7-9AC5-4552-8A53-C91805E547FA}</a:tableStyleId>
              </a:tblPr>
              <a:tblGrid>
                <a:gridCol w="513304"/>
                <a:gridCol w="5499694"/>
                <a:gridCol w="513305"/>
                <a:gridCol w="513305"/>
                <a:gridCol w="513305"/>
                <a:gridCol w="439975"/>
              </a:tblGrid>
              <a:tr h="130738">
                <a:tc rowSpan="2">
                  <a:txBody>
                    <a:bodyPr/>
                    <a:lstStyle/>
                    <a:p>
                      <a:r>
                        <a:rPr lang="ru-RU" sz="1400" dirty="0">
                          <a:latin typeface="Times New Roman" pitchFamily="18" charset="0"/>
                          <a:cs typeface="Times New Roman" pitchFamily="18" charset="0"/>
                        </a:rPr>
                        <a:t>Этап урока</a:t>
                      </a:r>
                    </a:p>
                  </a:txBody>
                  <a:tcPr marL="9025" marR="9025" marT="4513" marB="4513" anchor="ctr"/>
                </a:tc>
                <a:tc rowSpan="2">
                  <a:txBody>
                    <a:bodyPr/>
                    <a:lstStyle/>
                    <a:p>
                      <a:pPr algn="ctr"/>
                      <a:r>
                        <a:rPr lang="ru-RU" sz="3200" dirty="0">
                          <a:latin typeface="Times New Roman" pitchFamily="18" charset="0"/>
                          <a:cs typeface="Times New Roman" pitchFamily="18" charset="0"/>
                        </a:rPr>
                        <a:t>Суть этапа</a:t>
                      </a:r>
                    </a:p>
                  </a:txBody>
                  <a:tcPr marL="9025" marR="9025" marT="4513" marB="4513" anchor="ctr"/>
                </a:tc>
                <a:tc gridSpan="4">
                  <a:txBody>
                    <a:bodyPr/>
                    <a:lstStyle/>
                    <a:p>
                      <a:r>
                        <a:rPr lang="ru-RU" sz="1400">
                          <a:latin typeface="Times New Roman" pitchFamily="18" charset="0"/>
                          <a:cs typeface="Times New Roman" pitchFamily="18" charset="0"/>
                        </a:rPr>
                        <a:t>Этап занятия</a:t>
                      </a:r>
                    </a:p>
                  </a:txBody>
                  <a:tcPr marL="9025" marR="9025" marT="4513" marB="4513" anchor="ctr"/>
                </a:tc>
                <a:tc hMerge="1">
                  <a:txBody>
                    <a:bodyPr/>
                    <a:lstStyle/>
                    <a:p>
                      <a:endParaRPr lang="en-US"/>
                    </a:p>
                  </a:txBody>
                  <a:tcPr/>
                </a:tc>
                <a:tc hMerge="1">
                  <a:txBody>
                    <a:bodyPr/>
                    <a:lstStyle/>
                    <a:p>
                      <a:endParaRPr lang="en-US"/>
                    </a:p>
                  </a:txBody>
                  <a:tcPr/>
                </a:tc>
                <a:tc hMerge="1">
                  <a:txBody>
                    <a:bodyPr/>
                    <a:lstStyle/>
                    <a:p>
                      <a:endParaRPr lang="en-US"/>
                    </a:p>
                  </a:txBody>
                  <a:tcPr/>
                </a:tc>
              </a:tr>
              <a:tr h="130738">
                <a:tc vMerge="1">
                  <a:txBody>
                    <a:bodyPr/>
                    <a:lstStyle/>
                    <a:p>
                      <a:endParaRPr lang="en-US"/>
                    </a:p>
                  </a:txBody>
                  <a:tcPr/>
                </a:tc>
                <a:tc vMerge="1">
                  <a:txBody>
                    <a:bodyPr/>
                    <a:lstStyle/>
                    <a:p>
                      <a:endParaRPr lang="en-US"/>
                    </a:p>
                  </a:txBody>
                  <a:tcPr/>
                </a:tc>
                <a:tc>
                  <a:txBody>
                    <a:bodyPr/>
                    <a:lstStyle/>
                    <a:p>
                      <a:r>
                        <a:rPr lang="ru-RU" sz="1400">
                          <a:latin typeface="Times New Roman" pitchFamily="18" charset="0"/>
                          <a:cs typeface="Times New Roman" pitchFamily="18" charset="0"/>
                        </a:rPr>
                        <a:t>Младшая группа</a:t>
                      </a:r>
                    </a:p>
                  </a:txBody>
                  <a:tcPr marL="9025" marR="9025" marT="4513" marB="4513" anchor="ctr"/>
                </a:tc>
                <a:tc>
                  <a:txBody>
                    <a:bodyPr/>
                    <a:lstStyle/>
                    <a:p>
                      <a:r>
                        <a:rPr lang="ru-RU" sz="1400">
                          <a:latin typeface="Times New Roman" pitchFamily="18" charset="0"/>
                          <a:cs typeface="Times New Roman" pitchFamily="18" charset="0"/>
                        </a:rPr>
                        <a:t>Средняя</a:t>
                      </a:r>
                    </a:p>
                  </a:txBody>
                  <a:tcPr marL="9025" marR="9025" marT="4513" marB="4513" anchor="ctr"/>
                </a:tc>
                <a:tc>
                  <a:txBody>
                    <a:bodyPr/>
                    <a:lstStyle/>
                    <a:p>
                      <a:r>
                        <a:rPr lang="ru-RU" sz="1400">
                          <a:latin typeface="Times New Roman" pitchFamily="18" charset="0"/>
                          <a:cs typeface="Times New Roman" pitchFamily="18" charset="0"/>
                        </a:rPr>
                        <a:t>Старшая</a:t>
                      </a:r>
                    </a:p>
                  </a:txBody>
                  <a:tcPr marL="9025" marR="9025" marT="4513" marB="4513" anchor="ctr"/>
                </a:tc>
                <a:tc>
                  <a:txBody>
                    <a:bodyPr/>
                    <a:lstStyle/>
                    <a:p>
                      <a:r>
                        <a:rPr lang="ru-RU" sz="1400">
                          <a:latin typeface="Times New Roman" pitchFamily="18" charset="0"/>
                          <a:cs typeface="Times New Roman" pitchFamily="18" charset="0"/>
                        </a:rPr>
                        <a:t>Подготовительная</a:t>
                      </a:r>
                    </a:p>
                  </a:txBody>
                  <a:tcPr marL="9025" marR="9025" marT="4513" marB="4513" anchor="ctr"/>
                </a:tc>
              </a:tr>
              <a:tr h="1446103">
                <a:tc>
                  <a:txBody>
                    <a:bodyPr/>
                    <a:lstStyle/>
                    <a:p>
                      <a:r>
                        <a:rPr lang="ru-RU" sz="1400">
                          <a:latin typeface="Times New Roman" pitchFamily="18" charset="0"/>
                          <a:cs typeface="Times New Roman" pitchFamily="18" charset="0"/>
                        </a:rPr>
                        <a:t>Вводный</a:t>
                      </a:r>
                    </a:p>
                  </a:txBody>
                  <a:tcPr marL="9025" marR="9025" marT="4513" marB="4513" anchor="ctr"/>
                </a:tc>
                <a:tc>
                  <a:txBody>
                    <a:bodyPr/>
                    <a:lstStyle/>
                    <a:p>
                      <a:r>
                        <a:rPr lang="ru-RU" sz="1400" dirty="0">
                          <a:latin typeface="Times New Roman" pitchFamily="18" charset="0"/>
                          <a:cs typeface="Times New Roman" pitchFamily="18" charset="0"/>
                        </a:rPr>
                        <a:t>Организационный момент включает:</a:t>
                      </a:r>
                    </a:p>
                    <a:p>
                      <a:pPr algn="just">
                        <a:buFont typeface="Arial"/>
                        <a:buChar char="•"/>
                      </a:pPr>
                      <a:r>
                        <a:rPr lang="ru-RU" sz="1400" dirty="0">
                          <a:effectLst/>
                          <a:latin typeface="Times New Roman" pitchFamily="18" charset="0"/>
                          <a:cs typeface="Times New Roman" pitchFamily="18" charset="0"/>
                        </a:rPr>
                        <a:t>приветствие или ритуал начала занятия (например, дети проговаривают рифмовку «Ты мой друг и я твой друг…»), которые могут организовываться в форме круга радости (дети становятся в круг и, передавая друг другу цветок, картонный смайлик или мяч, говорят друг другу добрые пожелания);</a:t>
                      </a:r>
                    </a:p>
                    <a:p>
                      <a:pPr algn="just">
                        <a:buFont typeface="Arial"/>
                        <a:buChar char="•"/>
                      </a:pPr>
                      <a:r>
                        <a:rPr lang="ru-RU" sz="1400" dirty="0">
                          <a:effectLst/>
                          <a:latin typeface="Times New Roman" pitchFamily="18" charset="0"/>
                          <a:cs typeface="Times New Roman" pitchFamily="18" charset="0"/>
                        </a:rPr>
                        <a:t>актуализацию имеющихся знаний малышей, то есть введение в тему занятия.</a:t>
                      </a:r>
                    </a:p>
                  </a:txBody>
                  <a:tcPr marL="9025" marR="9025" marT="4513" marB="4513" anchor="ctr"/>
                </a:tc>
                <a:tc>
                  <a:txBody>
                    <a:bodyPr/>
                    <a:lstStyle/>
                    <a:p>
                      <a:r>
                        <a:rPr lang="ru-RU" sz="1400" dirty="0">
                          <a:latin typeface="Times New Roman" pitchFamily="18" charset="0"/>
                          <a:cs typeface="Times New Roman" pitchFamily="18" charset="0"/>
                        </a:rPr>
                        <a:t>2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3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2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3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r>
              <a:tr h="2304256">
                <a:tc>
                  <a:txBody>
                    <a:bodyPr/>
                    <a:lstStyle/>
                    <a:p>
                      <a:r>
                        <a:rPr lang="ru-RU" sz="1400">
                          <a:latin typeface="Times New Roman" pitchFamily="18" charset="0"/>
                          <a:cs typeface="Times New Roman" pitchFamily="18" charset="0"/>
                        </a:rPr>
                        <a:t>Основной</a:t>
                      </a:r>
                    </a:p>
                  </a:txBody>
                  <a:tcPr marL="9025" marR="9025" marT="4513" marB="4513" anchor="ctr"/>
                </a:tc>
                <a:tc>
                  <a:txBody>
                    <a:bodyPr/>
                    <a:lstStyle/>
                    <a:p>
                      <a:r>
                        <a:rPr lang="ru-RU" sz="1400" dirty="0">
                          <a:latin typeface="Times New Roman" pitchFamily="18" charset="0"/>
                          <a:cs typeface="Times New Roman" pitchFamily="18" charset="0"/>
                        </a:rPr>
                        <a:t>Отработка темы в:</a:t>
                      </a:r>
                    </a:p>
                    <a:p>
                      <a:pPr>
                        <a:buFont typeface="Arial"/>
                        <a:buChar char="•"/>
                      </a:pPr>
                      <a:r>
                        <a:rPr lang="ru-RU" sz="1400" dirty="0">
                          <a:latin typeface="Times New Roman" pitchFamily="18" charset="0"/>
                          <a:cs typeface="Times New Roman" pitchFamily="18" charset="0"/>
                        </a:rPr>
                        <a:t>играх;</a:t>
                      </a:r>
                    </a:p>
                    <a:p>
                      <a:pPr>
                        <a:buFont typeface="Arial"/>
                        <a:buChar char="•"/>
                      </a:pPr>
                      <a:r>
                        <a:rPr lang="ru-RU" sz="1400" dirty="0">
                          <a:latin typeface="Times New Roman" pitchFamily="18" charset="0"/>
                          <a:cs typeface="Times New Roman" pitchFamily="18" charset="0"/>
                        </a:rPr>
                        <a:t>проблемных вопросах (например, «Почему с Колобком случилось несчастье?»);</a:t>
                      </a:r>
                    </a:p>
                    <a:p>
                      <a:pPr>
                        <a:buFont typeface="Arial"/>
                        <a:buChar char="•"/>
                      </a:pPr>
                      <a:r>
                        <a:rPr lang="ru-RU" sz="1400" dirty="0">
                          <a:latin typeface="Times New Roman" pitchFamily="18" charset="0"/>
                          <a:cs typeface="Times New Roman" pitchFamily="18" charset="0"/>
                        </a:rPr>
                        <a:t>творческих заданиях (например, создание рисунка, аппликации по изученной теме).</a:t>
                      </a:r>
                    </a:p>
                    <a:p>
                      <a:r>
                        <a:rPr lang="ru-RU" sz="1400" dirty="0">
                          <a:latin typeface="Times New Roman" pitchFamily="18" charset="0"/>
                          <a:cs typeface="Times New Roman" pitchFamily="18" charset="0"/>
                        </a:rPr>
                        <a:t>В этот этап обязательно включаются элементы </a:t>
                      </a:r>
                      <a:r>
                        <a:rPr lang="ru-RU" sz="1400" dirty="0" smtClean="0">
                          <a:latin typeface="Times New Roman" pitchFamily="18" charset="0"/>
                          <a:cs typeface="Times New Roman" pitchFamily="18" charset="0"/>
                        </a:rPr>
                        <a:t>релаксации.</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Кроме того, в основной этап входят заинтересовывающие моменты (например, игры, приглашение в группу гостя, презентующего проблемный вопрос или задания и пр.) и сюрпризные моменты (например, за выполнение заданий малыши получают медальки от Зайчика, которые в конце урока будут обменены на конфету).</a:t>
                      </a:r>
                    </a:p>
                  </a:txBody>
                  <a:tcPr marL="9025" marR="9025" marT="4513" marB="4513" anchor="ctr"/>
                </a:tc>
                <a:tc>
                  <a:txBody>
                    <a:bodyPr/>
                    <a:lstStyle/>
                    <a:p>
                      <a:r>
                        <a:rPr lang="ru-RU" sz="1400" dirty="0">
                          <a:latin typeface="Times New Roman" pitchFamily="18" charset="0"/>
                          <a:cs typeface="Times New Roman" pitchFamily="18" charset="0"/>
                        </a:rPr>
                        <a:t>11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15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20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23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r>
              <a:tr h="936104">
                <a:tc>
                  <a:txBody>
                    <a:bodyPr/>
                    <a:lstStyle/>
                    <a:p>
                      <a:r>
                        <a:rPr lang="ru-RU" sz="1400">
                          <a:latin typeface="Times New Roman" pitchFamily="18" charset="0"/>
                          <a:cs typeface="Times New Roman" pitchFamily="18" charset="0"/>
                        </a:rPr>
                        <a:t>Заключительный</a:t>
                      </a:r>
                    </a:p>
                  </a:txBody>
                  <a:tcPr marL="9025" marR="9025" marT="4513" marB="4513" anchor="ctr"/>
                </a:tc>
                <a:tc>
                  <a:txBody>
                    <a:bodyPr/>
                    <a:lstStyle/>
                    <a:p>
                      <a:r>
                        <a:rPr lang="ru-RU" sz="1400">
                          <a:latin typeface="Times New Roman" pitchFamily="18" charset="0"/>
                          <a:cs typeface="Times New Roman" pitchFamily="18" charset="0"/>
                        </a:rPr>
                        <a:t>Итоги урока, поощрение ребят (обязательно каждого), начиная со второго полугодия средней группы с детьми проводится рефлексия (на уровне ответов на вопросы: «Что понравилось на занятии?», «Что не понравилось?», «Как ты думаешь, ты хорошо поработал?»и пр.).</a:t>
                      </a:r>
                    </a:p>
                  </a:txBody>
                  <a:tcPr marL="9025" marR="9025" marT="4513" marB="4513" anchor="ctr"/>
                </a:tc>
                <a:tc>
                  <a:txBody>
                    <a:bodyPr/>
                    <a:lstStyle/>
                    <a:p>
                      <a:r>
                        <a:rPr lang="ru-RU" sz="1400" dirty="0">
                          <a:latin typeface="Times New Roman" pitchFamily="18" charset="0"/>
                          <a:cs typeface="Times New Roman" pitchFamily="18" charset="0"/>
                        </a:rPr>
                        <a:t>2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2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3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4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r>
              <a:tr h="130738">
                <a:tc gridSpan="2">
                  <a:txBody>
                    <a:bodyPr/>
                    <a:lstStyle/>
                    <a:p>
                      <a:r>
                        <a:rPr lang="ru-RU" sz="1400">
                          <a:latin typeface="Times New Roman" pitchFamily="18" charset="0"/>
                          <a:cs typeface="Times New Roman" pitchFamily="18" charset="0"/>
                        </a:rPr>
                        <a:t>Итог</a:t>
                      </a:r>
                    </a:p>
                  </a:txBody>
                  <a:tcPr marL="9025" marR="9025" marT="4513" marB="4513" anchor="ctr"/>
                </a:tc>
                <a:tc hMerge="1">
                  <a:txBody>
                    <a:bodyPr/>
                    <a:lstStyle/>
                    <a:p>
                      <a:endParaRPr lang="en-US"/>
                    </a:p>
                  </a:txBody>
                  <a:tcPr/>
                </a:tc>
                <a:tc>
                  <a:txBody>
                    <a:bodyPr/>
                    <a:lstStyle/>
                    <a:p>
                      <a:r>
                        <a:rPr lang="ru-RU" sz="1400" dirty="0">
                          <a:latin typeface="Times New Roman" pitchFamily="18" charset="0"/>
                          <a:cs typeface="Times New Roman" pitchFamily="18" charset="0"/>
                        </a:rPr>
                        <a:t>15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20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25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c>
                  <a:txBody>
                    <a:bodyPr/>
                    <a:lstStyle/>
                    <a:p>
                      <a:r>
                        <a:rPr lang="ru-RU" sz="1400" dirty="0">
                          <a:latin typeface="Times New Roman" pitchFamily="18" charset="0"/>
                          <a:cs typeface="Times New Roman" pitchFamily="18" charset="0"/>
                        </a:rPr>
                        <a:t>30 </a:t>
                      </a:r>
                      <a:r>
                        <a:rPr lang="ru-RU" sz="1400" dirty="0" smtClean="0">
                          <a:latin typeface="Times New Roman" pitchFamily="18" charset="0"/>
                          <a:cs typeface="Times New Roman" pitchFamily="18" charset="0"/>
                        </a:rPr>
                        <a:t>мин</a:t>
                      </a:r>
                      <a:endParaRPr lang="ru-RU" sz="1400" dirty="0">
                        <a:latin typeface="Times New Roman" pitchFamily="18" charset="0"/>
                        <a:cs typeface="Times New Roman" pitchFamily="18" charset="0"/>
                      </a:endParaRPr>
                    </a:p>
                  </a:txBody>
                  <a:tcPr marL="9025" marR="9025" marT="4513" marB="4513" anchor="ctr"/>
                </a:tc>
              </a:tr>
            </a:tbl>
          </a:graphicData>
        </a:graphic>
      </p:graphicFrame>
    </p:spTree>
    <p:extLst>
      <p:ext uri="{BB962C8B-B14F-4D97-AF65-F5344CB8AC3E}">
        <p14:creationId xmlns:p14="http://schemas.microsoft.com/office/powerpoint/2010/main" val="3307114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239000" cy="804704"/>
          </a:xfrm>
        </p:spPr>
        <p:txBody>
          <a:bodyPr>
            <a:noAutofit/>
          </a:bodyPr>
          <a:lstStyle/>
          <a:p>
            <a:r>
              <a:rPr lang="ru-RU" sz="2800" dirty="0" smtClean="0"/>
              <a:t>Практические советы проведения занятия по ФГОС ДО</a:t>
            </a:r>
            <a:endParaRPr lang="en-US" sz="2800" dirty="0"/>
          </a:p>
        </p:txBody>
      </p:sp>
      <p:sp>
        <p:nvSpPr>
          <p:cNvPr id="3" name="Объект 2"/>
          <p:cNvSpPr>
            <a:spLocks noGrp="1"/>
          </p:cNvSpPr>
          <p:nvPr>
            <p:ph idx="1"/>
          </p:nvPr>
        </p:nvSpPr>
        <p:spPr>
          <a:xfrm>
            <a:off x="251520" y="1052736"/>
            <a:ext cx="7848872" cy="5616624"/>
          </a:xfrm>
        </p:spPr>
        <p:txBody>
          <a:bodyPr>
            <a:normAutofit/>
          </a:bodyPr>
          <a:lstStyle/>
          <a:p>
            <a:r>
              <a:rPr lang="ru-RU" sz="2400" b="1" dirty="0" smtClean="0">
                <a:solidFill>
                  <a:srgbClr val="7030A0"/>
                </a:solidFill>
                <a:latin typeface="Times New Roman" pitchFamily="18" charset="0"/>
                <a:cs typeface="Times New Roman" pitchFamily="18" charset="0"/>
              </a:rPr>
              <a:t>Продумывать организацию детей на занятии </a:t>
            </a:r>
            <a:r>
              <a:rPr lang="ru-RU" sz="1800" dirty="0" smtClean="0">
                <a:latin typeface="Times New Roman" pitchFamily="18" charset="0"/>
                <a:cs typeface="Times New Roman" pitchFamily="18" charset="0"/>
              </a:rPr>
              <a:t>(чередование различных видов деятельности детей: сидя, стоя, на ковре, по группам, в парах и </a:t>
            </a:r>
            <a:r>
              <a:rPr lang="ru-RU" sz="1800" dirty="0" err="1" smtClean="0">
                <a:latin typeface="Times New Roman" pitchFamily="18" charset="0"/>
                <a:cs typeface="Times New Roman" pitchFamily="18" charset="0"/>
              </a:rPr>
              <a:t>т.д</a:t>
            </a:r>
            <a:r>
              <a:rPr lang="ru-RU" sz="1800" dirty="0" smtClean="0">
                <a:latin typeface="Times New Roman" pitchFamily="18" charset="0"/>
                <a:cs typeface="Times New Roman" pitchFamily="18" charset="0"/>
              </a:rPr>
              <a:t>)</a:t>
            </a:r>
          </a:p>
          <a:p>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2400" b="1" dirty="0" smtClean="0">
              <a:solidFill>
                <a:srgbClr val="7030A0"/>
              </a:solidFill>
              <a:latin typeface="Times New Roman" pitchFamily="18" charset="0"/>
              <a:cs typeface="Times New Roman" pitchFamily="18" charset="0"/>
            </a:endParaRPr>
          </a:p>
          <a:p>
            <a:r>
              <a:rPr lang="ru-RU" sz="2400" b="1" dirty="0" smtClean="0">
                <a:solidFill>
                  <a:srgbClr val="7030A0"/>
                </a:solidFill>
                <a:latin typeface="Times New Roman" pitchFamily="18" charset="0"/>
                <a:cs typeface="Times New Roman" pitchFamily="18" charset="0"/>
              </a:rPr>
              <a:t>Качественная </a:t>
            </a:r>
            <a:r>
              <a:rPr lang="ru-RU" sz="2400" b="1" dirty="0" smtClean="0">
                <a:solidFill>
                  <a:srgbClr val="7030A0"/>
                </a:solidFill>
                <a:latin typeface="Times New Roman" pitchFamily="18" charset="0"/>
                <a:cs typeface="Times New Roman" pitchFamily="18" charset="0"/>
              </a:rPr>
              <a:t>подготовка наглядных материалов </a:t>
            </a:r>
            <a:r>
              <a:rPr lang="ru-RU" sz="1800" dirty="0" smtClean="0">
                <a:latin typeface="Times New Roman" pitchFamily="18" charset="0"/>
                <a:cs typeface="Times New Roman" pitchFamily="18" charset="0"/>
              </a:rPr>
              <a:t>для занятия (доступность каждому ребенку, современность, качество и размер иллюстраций, возможен показ мультимедийных презентаций</a:t>
            </a:r>
            <a:r>
              <a:rPr lang="ru-RU" sz="1800" dirty="0" smtClean="0">
                <a:latin typeface="Times New Roman" pitchFamily="18" charset="0"/>
                <a:cs typeface="Times New Roman" pitchFamily="18" charset="0"/>
              </a:rPr>
              <a:t>)</a:t>
            </a:r>
          </a:p>
          <a:p>
            <a:endParaRPr lang="ru-RU" sz="1800" dirty="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r>
              <a:rPr lang="ru-RU" sz="2400" b="1" dirty="0" smtClean="0">
                <a:solidFill>
                  <a:srgbClr val="7030A0"/>
                </a:solidFill>
                <a:latin typeface="Times New Roman" pitchFamily="18" charset="0"/>
                <a:cs typeface="Times New Roman" pitchFamily="18" charset="0"/>
              </a:rPr>
              <a:t>Соблюдение структуры занятия </a:t>
            </a:r>
            <a:r>
              <a:rPr lang="ru-RU" sz="2000" dirty="0" smtClean="0">
                <a:latin typeface="Times New Roman" pitchFamily="18" charset="0"/>
                <a:cs typeface="Times New Roman" pitchFamily="18" charset="0"/>
              </a:rPr>
              <a:t>(вводная часть, основная часть, заключительная)</a:t>
            </a:r>
          </a:p>
          <a:p>
            <a:endParaRPr lang="ru-RU" sz="2000" dirty="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161078"/>
            <a:ext cx="2179597" cy="122772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113190"/>
            <a:ext cx="2376264" cy="133850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113191"/>
            <a:ext cx="2349624" cy="1323500"/>
          </a:xfrm>
          <a:prstGeom prst="rect">
            <a:avLst/>
          </a:prstGeom>
        </p:spPr>
      </p:pic>
    </p:spTree>
    <p:extLst>
      <p:ext uri="{BB962C8B-B14F-4D97-AF65-F5344CB8AC3E}">
        <p14:creationId xmlns:p14="http://schemas.microsoft.com/office/powerpoint/2010/main" val="89646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8064896" cy="3284984"/>
          </a:xfrm>
        </p:spPr>
        <p:txBody>
          <a:bodyPr>
            <a:normAutofit fontScale="70000" lnSpcReduction="20000"/>
          </a:bodyPr>
          <a:lstStyle/>
          <a:p>
            <a:pPr marL="0" indent="0">
              <a:buNone/>
            </a:pPr>
            <a:r>
              <a:rPr lang="ru-RU" sz="5200" u="sng" dirty="0">
                <a:solidFill>
                  <a:schemeClr val="tx2"/>
                </a:solidFill>
                <a:latin typeface="Times New Roman" pitchFamily="18" charset="0"/>
                <a:cs typeface="Times New Roman" pitchFamily="18" charset="0"/>
              </a:rPr>
              <a:t>Соблюдение структуры занятия:</a:t>
            </a:r>
          </a:p>
          <a:p>
            <a:r>
              <a:rPr lang="ru-RU" sz="2400" dirty="0">
                <a:latin typeface="Times New Roman" pitchFamily="18" charset="0"/>
                <a:cs typeface="Times New Roman" pitchFamily="18" charset="0"/>
              </a:rPr>
              <a:t>Вводная часть (создание мотивации и «не забывать» о ней на протяжении всего занятия. Например, если пришел Незнайка, значит всё занятие он «участвует» в деятельности с детьми, в конце занятия можно подвести итоги  от лица персонажа) </a:t>
            </a:r>
          </a:p>
          <a:p>
            <a:r>
              <a:rPr lang="ru-RU" sz="2400" dirty="0">
                <a:latin typeface="Times New Roman" pitchFamily="18" charset="0"/>
                <a:cs typeface="Times New Roman" pitchFamily="18" charset="0"/>
              </a:rPr>
              <a:t>Также в первой части НОД необходимо создать проблемную ситуацию (или проблемно-поисковую ситуацию) для детей, решение которой, они будут находить в течение всего мероприятия. Такой прием позволяет дошкольникам не потерять интерес, развивает мыслительную деятельность, учит ребят взаимодействовать в коллективе или в паре. </a:t>
            </a:r>
          </a:p>
          <a:p>
            <a:r>
              <a:rPr lang="ru-RU" sz="2400" dirty="0">
                <a:latin typeface="Times New Roman" pitchFamily="18" charset="0"/>
                <a:cs typeface="Times New Roman" pitchFamily="18" charset="0"/>
              </a:rPr>
              <a:t>В ходе основной части педагогу можно использовать различные приемы руководства: наглядные, практические и словесные, позволяющие решать программные задачи занятия и поставленные проблемно-поисковые ситуации.</a:t>
            </a:r>
          </a:p>
          <a:p>
            <a:endParaRPr lang="en-US"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4941168"/>
            <a:ext cx="3275856" cy="184522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3259613"/>
            <a:ext cx="3275856" cy="1845228"/>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611" y="3284984"/>
            <a:ext cx="3275856" cy="1845228"/>
          </a:xfrm>
          <a:prstGeom prst="rect">
            <a:avLst/>
          </a:prstGeom>
        </p:spPr>
      </p:pic>
    </p:spTree>
    <p:extLst>
      <p:ext uri="{BB962C8B-B14F-4D97-AF65-F5344CB8AC3E}">
        <p14:creationId xmlns:p14="http://schemas.microsoft.com/office/powerpoint/2010/main" val="979513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7848872" cy="3187736"/>
          </a:xfrm>
        </p:spPr>
        <p:txBody>
          <a:bodyPr>
            <a:normAutofit fontScale="47500" lnSpcReduction="20000"/>
          </a:bodyPr>
          <a:lstStyle/>
          <a:p>
            <a:r>
              <a:rPr lang="ru-RU" sz="2900" dirty="0">
                <a:latin typeface="Times New Roman" pitchFamily="18" charset="0"/>
                <a:cs typeface="Times New Roman" pitchFamily="18" charset="0"/>
              </a:rPr>
              <a:t>После каждого вида детской деятельности педагогу необходимо провести анализ деятельности детей (либо от своего лица, либо от лица персонажа или с помощью других детей) – это требование </a:t>
            </a:r>
          </a:p>
          <a:p>
            <a:r>
              <a:rPr lang="ru-RU" sz="2900" dirty="0">
                <a:latin typeface="Times New Roman" pitchFamily="18" charset="0"/>
                <a:cs typeface="Times New Roman" pitchFamily="18" charset="0"/>
              </a:rPr>
              <a:t>В случае, когда у детей что-то не получается педагог может использовать такой прием, как педагогическая поддержка. Например, воспитатель говорит: «Мне очень понравилось, как Сережа, Марина и Лена сделали светофор, а вот у Максима и Олега  отклеились детали, но я думаю, что в следующий раз они обязательно постараются и сделают все качественно») </a:t>
            </a:r>
            <a:endParaRPr lang="ru-RU" sz="2900"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На </a:t>
            </a:r>
            <a:r>
              <a:rPr lang="ru-RU" sz="2900" dirty="0">
                <a:latin typeface="Times New Roman" pitchFamily="18" charset="0"/>
                <a:cs typeface="Times New Roman" pitchFamily="18" charset="0"/>
              </a:rPr>
              <a:t>протяжение всего занятия (особенно на группах старшего дошкольного возраста) педагог должен следить и побуждать детей к речевой деятельности с помощью вопросов. Поэтому, вопросы к детям необходимо продумывать заранее, они должны носить поисковый или проблемный характер; стремиться к тому, чтобы дети отвечали «полным ответом». Еще нужно контролировать собственную речь и выстраивать речевые фразы от третьего лица. Например, отходить от выражения: «Я хочу вас пригласить в путешествие…» - это не правильно, т.к. педагог как бы «навязывает» предстоящую деятельность. Правильнее будет обратиться к детям таким образом: «Давайте отправимся в </a:t>
            </a:r>
            <a:r>
              <a:rPr lang="ru-RU" sz="2800" dirty="0">
                <a:latin typeface="Times New Roman" pitchFamily="18" charset="0"/>
                <a:cs typeface="Times New Roman" pitchFamily="18" charset="0"/>
              </a:rPr>
              <a:t>путешествие…»  </a:t>
            </a:r>
          </a:p>
          <a:p>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140968"/>
            <a:ext cx="4644008" cy="2615883"/>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077072"/>
            <a:ext cx="4644008" cy="2615883"/>
          </a:xfrm>
          <a:prstGeom prst="rect">
            <a:avLst/>
          </a:prstGeom>
        </p:spPr>
      </p:pic>
    </p:spTree>
    <p:extLst>
      <p:ext uri="{BB962C8B-B14F-4D97-AF65-F5344CB8AC3E}">
        <p14:creationId xmlns:p14="http://schemas.microsoft.com/office/powerpoint/2010/main" val="3314810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7239000" cy="2899704"/>
          </a:xfrm>
        </p:spPr>
        <p:txBody>
          <a:bodyPr>
            <a:normAutofit fontScale="55000" lnSpcReduction="20000"/>
          </a:bodyPr>
          <a:lstStyle/>
          <a:p>
            <a:r>
              <a:rPr lang="ru-RU" sz="2400" dirty="0">
                <a:latin typeface="Times New Roman" pitchFamily="18" charset="0"/>
                <a:cs typeface="Times New Roman" pitchFamily="18" charset="0"/>
              </a:rPr>
              <a:t>Также в соответствие с новыми образовательными стандартами педагог может использовать педагогические технологии: проблемное обучение, исследовательская деятельность, проектная деятельность, </a:t>
            </a:r>
            <a:r>
              <a:rPr lang="ru-RU" sz="2400" dirty="0" err="1">
                <a:latin typeface="Times New Roman" pitchFamily="18" charset="0"/>
                <a:cs typeface="Times New Roman" pitchFamily="18" charset="0"/>
              </a:rPr>
              <a:t>здоровьесберегающие</a:t>
            </a:r>
            <a:r>
              <a:rPr lang="ru-RU" sz="2400" dirty="0">
                <a:latin typeface="Times New Roman" pitchFamily="18" charset="0"/>
                <a:cs typeface="Times New Roman" pitchFamily="18" charset="0"/>
              </a:rPr>
              <a:t> технологии  и другое. (В зависимости их вида детской деятельности и от поставленных задач на занятии) Например, на занятии по познавательному развитию на второй  младшей группе «В гости к Петушку» воспитатель может провести артикуляционную гимнастику на развитие дыхания и т.д.</a:t>
            </a:r>
          </a:p>
          <a:p>
            <a:r>
              <a:rPr lang="ru-RU" sz="2400" dirty="0">
                <a:latin typeface="Times New Roman" pitchFamily="18" charset="0"/>
                <a:cs typeface="Times New Roman" pitchFamily="18" charset="0"/>
              </a:rPr>
              <a:t>Заключительную часть занятия следует организовывать таким образом, чтобы прослеживалось решение проблемной и поисковой ситуации (чтобы дети увидели решение поставленной задачи: либо словесное заключение, либо результат продуктивной или исследовательской деятельности и т.д.).</a:t>
            </a:r>
          </a:p>
          <a:p>
            <a:r>
              <a:rPr lang="ru-RU" sz="2400" dirty="0">
                <a:latin typeface="Times New Roman" pitchFamily="18" charset="0"/>
                <a:cs typeface="Times New Roman" pitchFamily="18" charset="0"/>
              </a:rPr>
              <a:t>Также необходимо подвести итог всего занятия: дать оценку детской деятельности (можно использовать педагогическую поддержку,  анализ детей друг друга, самих себя, похвалить детей от лица персонажа и т.д.). Главное -  это не забывать о мотивации (которая поставлена в начале занятия </a:t>
            </a:r>
            <a:r>
              <a:rPr lang="ru-RU" sz="2400" dirty="0" err="1">
                <a:latin typeface="Times New Roman" pitchFamily="18" charset="0"/>
                <a:cs typeface="Times New Roman" pitchFamily="18" charset="0"/>
              </a:rPr>
              <a:t>см.пункт</a:t>
            </a:r>
            <a:r>
              <a:rPr lang="ru-RU" sz="2400" dirty="0">
                <a:latin typeface="Times New Roman" pitchFamily="18" charset="0"/>
                <a:cs typeface="Times New Roman" pitchFamily="18" charset="0"/>
              </a:rPr>
              <a:t> выше)</a:t>
            </a:r>
          </a:p>
          <a:p>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19439"/>
            <a:ext cx="3347864" cy="188578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4880671"/>
            <a:ext cx="3347864" cy="188578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2780928"/>
            <a:ext cx="3347864" cy="188578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079" y="2780928"/>
            <a:ext cx="3347864" cy="1885789"/>
          </a:xfrm>
          <a:prstGeom prst="rect">
            <a:avLst/>
          </a:prstGeom>
        </p:spPr>
      </p:pic>
    </p:spTree>
    <p:extLst>
      <p:ext uri="{BB962C8B-B14F-4D97-AF65-F5344CB8AC3E}">
        <p14:creationId xmlns:p14="http://schemas.microsoft.com/office/powerpoint/2010/main" val="235850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2852936"/>
            <a:ext cx="4722000" cy="2659814"/>
          </a:xfrm>
          <a:prstGeom prst="rect">
            <a:avLst/>
          </a:prstGeom>
        </p:spPr>
      </p:pic>
      <p:sp>
        <p:nvSpPr>
          <p:cNvPr id="3" name="Объект 2"/>
          <p:cNvSpPr>
            <a:spLocks noGrp="1"/>
          </p:cNvSpPr>
          <p:nvPr>
            <p:ph idx="1"/>
          </p:nvPr>
        </p:nvSpPr>
        <p:spPr>
          <a:xfrm>
            <a:off x="107504" y="260648"/>
            <a:ext cx="7992888" cy="2880320"/>
          </a:xfrm>
        </p:spPr>
        <p:txBody>
          <a:bodyPr>
            <a:normAutofit fontScale="85000" lnSpcReduction="20000"/>
          </a:bodyPr>
          <a:lstStyle/>
          <a:p>
            <a:r>
              <a:rPr lang="ru-RU" dirty="0">
                <a:latin typeface="Times New Roman" pitchFamily="18" charset="0"/>
                <a:cs typeface="Times New Roman" pitchFamily="18" charset="0"/>
              </a:rPr>
              <a:t>Отличительной особенностью занятия по ФГОС ДО является активная речевая деятельность детей (вопросы к детям должны носить проблемно-поисковый характер), а также тщательно продумываться. </a:t>
            </a:r>
          </a:p>
          <a:p>
            <a:r>
              <a:rPr lang="ru-RU" dirty="0">
                <a:latin typeface="Times New Roman" pitchFamily="18" charset="0"/>
                <a:cs typeface="Times New Roman" pitchFamily="18" charset="0"/>
              </a:rPr>
              <a:t>Например, детям нужно помочь Курочке найти цыплят. Педагог может спросить: «Вы хотите помочь Курочке найти цыплят? А как это можно сделать?» То есть, вопрос носит проблемный характер и заставляет детей продумать варианты ответа: позвать цыплят, отправиться вслед за ними и т.д. </a:t>
            </a:r>
            <a:r>
              <a:rPr lang="ru-RU" dirty="0"/>
              <a:t>  </a:t>
            </a:r>
          </a:p>
          <a:p>
            <a:endParaRPr lang="en-US"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981" y="4005064"/>
            <a:ext cx="4722000" cy="2659814"/>
          </a:xfrm>
          <a:prstGeom prst="rect">
            <a:avLst/>
          </a:prstGeom>
        </p:spPr>
      </p:pic>
    </p:spTree>
    <p:extLst>
      <p:ext uri="{BB962C8B-B14F-4D97-AF65-F5344CB8AC3E}">
        <p14:creationId xmlns:p14="http://schemas.microsoft.com/office/powerpoint/2010/main" val="225951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836712"/>
            <a:ext cx="7239000" cy="4846320"/>
          </a:xfrm>
        </p:spPr>
        <p:txBody>
          <a:bodyPr>
            <a:normAutofit fontScale="85000" lnSpcReduction="20000"/>
          </a:bodyPr>
          <a:lstStyle/>
          <a:p>
            <a:r>
              <a:rPr lang="ru-RU" dirty="0">
                <a:latin typeface="Times New Roman" pitchFamily="18" charset="0"/>
                <a:cs typeface="Times New Roman" pitchFamily="18" charset="0"/>
              </a:rPr>
              <a:t>Педагог просто обязан предоставлять детям «свободу выбора» предстоящей деятельности и, в тоже время,  своим мастерством увлечь детей за собой. Например, воспитатель первой  младшей группы на познавательном занятии рассказала детям сказку «Колобок», а потом предлагает  мотивацию предстоящей деятельности (коллективная аппликация персонажа Колобок)</a:t>
            </a:r>
          </a:p>
          <a:p>
            <a:r>
              <a:rPr lang="ru-RU" dirty="0">
                <a:latin typeface="Times New Roman" pitchFamily="18" charset="0"/>
                <a:cs typeface="Times New Roman" pitchFamily="18" charset="0"/>
              </a:rPr>
              <a:t> «Ребята, Колобок убежал от бабушки и дедушки, они горько плачут. Как же мы можем  помочь бабушке с дедушкой? Далее предлагает варианты ответов: может быть нам нарисовать Колобка и подарить его бабушке и дедушке? Таким образом, она увлекла ребят, организовала мотивацию для рисования, заинтересовав их, также решила воспитательную задачу: вызвать у детей желание помочь бабушке и дедушке в поисках Колобка.  </a:t>
            </a:r>
          </a:p>
          <a:p>
            <a:endParaRPr lang="en-US" dirty="0"/>
          </a:p>
        </p:txBody>
      </p:sp>
    </p:spTree>
    <p:extLst>
      <p:ext uri="{BB962C8B-B14F-4D97-AF65-F5344CB8AC3E}">
        <p14:creationId xmlns:p14="http://schemas.microsoft.com/office/powerpoint/2010/main" val="177099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0648"/>
            <a:ext cx="7920880" cy="7109639"/>
          </a:xfrm>
          <a:prstGeom prst="rect">
            <a:avLst/>
          </a:prstGeom>
          <a:noFill/>
        </p:spPr>
        <p:txBody>
          <a:bodyPr wrap="square" rtlCol="0">
            <a:spAutoFit/>
          </a:bodyPr>
          <a:lstStyle/>
          <a:p>
            <a:pPr algn="ctr"/>
            <a:r>
              <a:rPr lang="ru-RU" sz="3200" b="1" dirty="0" smtClean="0">
                <a:solidFill>
                  <a:schemeClr val="tx2"/>
                </a:solidFill>
                <a:latin typeface="Times New Roman" pitchFamily="18" charset="0"/>
                <a:cs typeface="Times New Roman" pitchFamily="18" charset="0"/>
              </a:rPr>
              <a:t>Модели занятий в ООД (организация образовательной деятельности)</a:t>
            </a:r>
          </a:p>
          <a:p>
            <a:pPr algn="just"/>
            <a:r>
              <a:rPr lang="ru-RU" sz="2400" dirty="0" smtClean="0">
                <a:solidFill>
                  <a:schemeClr val="accent1">
                    <a:lumMod val="50000"/>
                  </a:schemeClr>
                </a:solidFill>
                <a:latin typeface="Times New Roman" pitchFamily="18" charset="0"/>
                <a:cs typeface="Times New Roman" pitchFamily="18" charset="0"/>
              </a:rPr>
              <a:t>Навыки самостоятельной исследовательской деятельности дети начинают приобретать на обучающих занятиях. С этой целью в них вводятся элементы проблемного изложения учебного материала, эвристической беседы, организуется коллективный или индивидуальный самостоятельный поиск, экспериментальная деятельность. Нередко в практике такие занятия называют развивающими. Однако они - лишь подход к настоящим развивающим занятиям, суть которых в развитии категориальной структуры сознания и способности к самостоятельной поисковой деятельности по собственной инициативе ребенка, умении определять  и переопределять задания, идущие от взрослого.</a:t>
            </a:r>
          </a:p>
          <a:p>
            <a:pPr algn="just"/>
            <a:r>
              <a:rPr lang="ru-RU" sz="2400" dirty="0" smtClean="0">
                <a:solidFill>
                  <a:schemeClr val="accent1">
                    <a:lumMod val="50000"/>
                  </a:schemeClr>
                </a:solidFill>
                <a:latin typeface="Times New Roman" pitchFamily="18" charset="0"/>
                <a:cs typeface="Times New Roman" pitchFamily="18" charset="0"/>
              </a:rPr>
              <a:t>Обучающие и развивающие занятия строятся по различным моделям.</a:t>
            </a:r>
          </a:p>
          <a:p>
            <a:endParaRPr lang="ru-RU"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30867" y="103353"/>
            <a:ext cx="4104456" cy="4093428"/>
          </a:xfrm>
          <a:prstGeom prst="rect">
            <a:avLst/>
          </a:prstGeom>
        </p:spPr>
        <p:txBody>
          <a:bodyPr wrap="square">
            <a:spAutoFit/>
          </a:bodyPr>
          <a:lstStyle/>
          <a:p>
            <a:pPr algn="just"/>
            <a:r>
              <a:rPr lang="ru-RU" sz="2000" b="1" dirty="0">
                <a:solidFill>
                  <a:srgbClr val="7030A0"/>
                </a:solidFill>
                <a:latin typeface="Times New Roman" pitchFamily="18" charset="0"/>
                <a:cs typeface="Times New Roman" pitchFamily="18" charset="0"/>
              </a:rPr>
              <a:t>В современных условиях одной из острейших проблем дошкольного образования является</a:t>
            </a:r>
            <a:r>
              <a:rPr lang="ru-RU" sz="2000" dirty="0">
                <a:solidFill>
                  <a:schemeClr val="accent1">
                    <a:lumMod val="50000"/>
                  </a:schemeClr>
                </a:solidFill>
                <a:latin typeface="Times New Roman" pitchFamily="18" charset="0"/>
                <a:cs typeface="Times New Roman" pitchFamily="18" charset="0"/>
              </a:rPr>
              <a:t> такая организация познавательного развития, которая позволит реализовать потребности ребенка в познании окружающего мира и в то же время не перегрузит дошкольника информацией, не нарушит условие гармоничного, равноправного и равноценного интеллектуального, личностного и физического развития ребенка. </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6799" y="476672"/>
            <a:ext cx="4572000" cy="257532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4495" y="3501008"/>
            <a:ext cx="4422001" cy="249083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000" y="4161564"/>
            <a:ext cx="4422000" cy="2490830"/>
          </a:xfrm>
          <a:prstGeom prst="rect">
            <a:avLst/>
          </a:prstGeom>
        </p:spPr>
      </p:pic>
    </p:spTree>
    <p:extLst>
      <p:ext uri="{BB962C8B-B14F-4D97-AF65-F5344CB8AC3E}">
        <p14:creationId xmlns:p14="http://schemas.microsoft.com/office/powerpoint/2010/main" val="4024893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1" cy="1231106"/>
          </a:xfrm>
          <a:prstGeom prst="rect">
            <a:avLst/>
          </a:prstGeom>
          <a:noFill/>
        </p:spPr>
        <p:txBody>
          <a:bodyPr wrap="square" rtlCol="0">
            <a:spAutoFit/>
          </a:bodyPr>
          <a:lstStyle/>
          <a:p>
            <a:pPr algn="ctr"/>
            <a:r>
              <a:rPr lang="ru-RU" sz="2800" b="1" dirty="0" smtClean="0">
                <a:solidFill>
                  <a:schemeClr val="tx2"/>
                </a:solidFill>
                <a:latin typeface="Times New Roman" pitchFamily="18" charset="0"/>
                <a:cs typeface="Times New Roman" pitchFamily="18" charset="0"/>
              </a:rPr>
              <a:t>Модель построения </a:t>
            </a:r>
          </a:p>
          <a:p>
            <a:pPr algn="ctr"/>
            <a:r>
              <a:rPr lang="ru-RU" sz="2800" b="1" dirty="0" smtClean="0">
                <a:solidFill>
                  <a:schemeClr val="tx2"/>
                </a:solidFill>
                <a:latin typeface="Times New Roman" pitchFamily="18" charset="0"/>
                <a:cs typeface="Times New Roman" pitchFamily="18" charset="0"/>
              </a:rPr>
              <a:t>обучающего (традиционного) занятия</a:t>
            </a:r>
          </a:p>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164456090"/>
              </p:ext>
            </p:extLst>
          </p:nvPr>
        </p:nvGraphicFramePr>
        <p:xfrm>
          <a:off x="359532" y="1010312"/>
          <a:ext cx="8424936" cy="5847688"/>
        </p:xfrm>
        <a:graphic>
          <a:graphicData uri="http://schemas.openxmlformats.org/drawingml/2006/table">
            <a:tbl>
              <a:tblPr firstRow="1" bandRow="1">
                <a:tableStyleId>{5C22544A-7EE6-4342-B048-85BDC9FD1C3A}</a:tableStyleId>
              </a:tblPr>
              <a:tblGrid>
                <a:gridCol w="4212468"/>
                <a:gridCol w="4212468"/>
              </a:tblGrid>
              <a:tr h="943388">
                <a:tc>
                  <a:txBody>
                    <a:bodyPr/>
                    <a:lstStyle/>
                    <a:p>
                      <a:pPr algn="ctr"/>
                      <a:r>
                        <a:rPr lang="ru-RU" sz="2000" dirty="0" smtClean="0">
                          <a:latin typeface="Times New Roman" pitchFamily="18" charset="0"/>
                          <a:cs typeface="Times New Roman" pitchFamily="18" charset="0"/>
                        </a:rPr>
                        <a:t>Деятельность воспитателя</a:t>
                      </a:r>
                      <a:endParaRPr lang="ru-RU" sz="2000" dirty="0">
                        <a:latin typeface="Times New Roman" pitchFamily="18" charset="0"/>
                        <a:cs typeface="Times New Roman" pitchFamily="18" charset="0"/>
                      </a:endParaRPr>
                    </a:p>
                  </a:txBody>
                  <a:tcPr anchor="ctr"/>
                </a:tc>
                <a:tc>
                  <a:txBody>
                    <a:bodyPr/>
                    <a:lstStyle/>
                    <a:p>
                      <a:pPr algn="ctr"/>
                      <a:r>
                        <a:rPr lang="ru-RU" sz="2000" dirty="0" smtClean="0">
                          <a:latin typeface="Times New Roman" pitchFamily="18" charset="0"/>
                          <a:cs typeface="Times New Roman" pitchFamily="18" charset="0"/>
                        </a:rPr>
                        <a:t>Деятельность ребенка</a:t>
                      </a:r>
                      <a:endParaRPr lang="ru-RU" sz="2000" dirty="0">
                        <a:latin typeface="Times New Roman" pitchFamily="18" charset="0"/>
                        <a:cs typeface="Times New Roman" pitchFamily="18" charset="0"/>
                      </a:endParaRPr>
                    </a:p>
                  </a:txBody>
                  <a:tcPr anchor="ctr"/>
                </a:tc>
              </a:tr>
              <a:tr h="981363">
                <a:tc>
                  <a:txBody>
                    <a:bodyPr/>
                    <a:lstStyle/>
                    <a:p>
                      <a:r>
                        <a:rPr lang="ru-RU" sz="2000" b="1" dirty="0" smtClean="0">
                          <a:solidFill>
                            <a:schemeClr val="accent1">
                              <a:lumMod val="50000"/>
                            </a:schemeClr>
                          </a:solidFill>
                          <a:latin typeface="Times New Roman" pitchFamily="18" charset="0"/>
                          <a:cs typeface="Times New Roman" pitchFamily="18" charset="0"/>
                        </a:rPr>
                        <a:t>Мотивация деятельности</a:t>
                      </a:r>
                      <a:endParaRPr lang="ru-RU" sz="2000" b="1" dirty="0">
                        <a:solidFill>
                          <a:schemeClr val="accent1">
                            <a:lumMod val="50000"/>
                          </a:schemeClr>
                        </a:solidFill>
                        <a:latin typeface="Times New Roman" pitchFamily="18" charset="0"/>
                        <a:cs typeface="Times New Roman" pitchFamily="18" charset="0"/>
                      </a:endParaRPr>
                    </a:p>
                  </a:txBody>
                  <a:tcPr/>
                </a:tc>
                <a:tc>
                  <a:txBody>
                    <a:bodyPr/>
                    <a:lstStyle/>
                    <a:p>
                      <a:r>
                        <a:rPr lang="ru-RU" sz="2000" b="1" dirty="0" smtClean="0">
                          <a:solidFill>
                            <a:schemeClr val="accent1">
                              <a:lumMod val="50000"/>
                            </a:schemeClr>
                          </a:solidFill>
                          <a:latin typeface="Times New Roman" pitchFamily="18" charset="0"/>
                          <a:cs typeface="Times New Roman" pitchFamily="18" charset="0"/>
                        </a:rPr>
                        <a:t>Возникновение интереса к новой деятельности, готовность к восприятию</a:t>
                      </a:r>
                      <a:endParaRPr lang="ru-RU" sz="2000" b="1" dirty="0">
                        <a:solidFill>
                          <a:schemeClr val="accent1">
                            <a:lumMod val="50000"/>
                          </a:schemeClr>
                        </a:solidFill>
                        <a:latin typeface="Times New Roman" pitchFamily="18" charset="0"/>
                        <a:cs typeface="Times New Roman" pitchFamily="18" charset="0"/>
                      </a:endParaRPr>
                    </a:p>
                  </a:txBody>
                  <a:tcPr/>
                </a:tc>
              </a:tr>
              <a:tr h="943390">
                <a:tc>
                  <a:txBody>
                    <a:bodyPr/>
                    <a:lstStyle/>
                    <a:p>
                      <a:r>
                        <a:rPr lang="ru-RU" sz="2000" b="1" dirty="0" smtClean="0">
                          <a:solidFill>
                            <a:schemeClr val="accent1">
                              <a:lumMod val="50000"/>
                            </a:schemeClr>
                          </a:solidFill>
                          <a:latin typeface="Times New Roman" pitchFamily="18" charset="0"/>
                          <a:cs typeface="Times New Roman" pitchFamily="18" charset="0"/>
                        </a:rPr>
                        <a:t>Изложение учебного материала</a:t>
                      </a:r>
                      <a:endParaRPr lang="ru-RU" sz="2000" b="1" dirty="0">
                        <a:solidFill>
                          <a:schemeClr val="accent1">
                            <a:lumMod val="50000"/>
                          </a:schemeClr>
                        </a:solidFill>
                        <a:latin typeface="Times New Roman" pitchFamily="18" charset="0"/>
                        <a:cs typeface="Times New Roman" pitchFamily="18" charset="0"/>
                      </a:endParaRPr>
                    </a:p>
                  </a:txBody>
                  <a:tcPr/>
                </a:tc>
                <a:tc>
                  <a:txBody>
                    <a:bodyPr/>
                    <a:lstStyle/>
                    <a:p>
                      <a:r>
                        <a:rPr lang="ru-RU" sz="2000" b="1" dirty="0" smtClean="0">
                          <a:solidFill>
                            <a:schemeClr val="accent1">
                              <a:lumMod val="50000"/>
                            </a:schemeClr>
                          </a:solidFill>
                          <a:latin typeface="Times New Roman" pitchFamily="18" charset="0"/>
                          <a:cs typeface="Times New Roman" pitchFamily="18" charset="0"/>
                        </a:rPr>
                        <a:t>Восприятие</a:t>
                      </a:r>
                      <a:endParaRPr lang="ru-RU" sz="2000" b="1" dirty="0">
                        <a:solidFill>
                          <a:schemeClr val="accent1">
                            <a:lumMod val="50000"/>
                          </a:schemeClr>
                        </a:solidFill>
                        <a:latin typeface="Times New Roman" pitchFamily="18" charset="0"/>
                        <a:cs typeface="Times New Roman" pitchFamily="18" charset="0"/>
                      </a:endParaRPr>
                    </a:p>
                  </a:txBody>
                  <a:tcPr/>
                </a:tc>
              </a:tr>
              <a:tr h="943390">
                <a:tc>
                  <a:txBody>
                    <a:bodyPr/>
                    <a:lstStyle/>
                    <a:p>
                      <a:r>
                        <a:rPr lang="ru-RU" sz="2000" b="1" dirty="0" smtClean="0">
                          <a:solidFill>
                            <a:schemeClr val="accent1">
                              <a:lumMod val="50000"/>
                            </a:schemeClr>
                          </a:solidFill>
                          <a:latin typeface="Times New Roman" pitchFamily="18" charset="0"/>
                          <a:cs typeface="Times New Roman" pitchFamily="18" charset="0"/>
                        </a:rPr>
                        <a:t>Закрепление учебного материала</a:t>
                      </a:r>
                      <a:endParaRPr lang="ru-RU" sz="2000" b="1" dirty="0">
                        <a:solidFill>
                          <a:schemeClr val="accent1">
                            <a:lumMod val="50000"/>
                          </a:schemeClr>
                        </a:solidFill>
                        <a:latin typeface="Times New Roman" pitchFamily="18" charset="0"/>
                        <a:cs typeface="Times New Roman" pitchFamily="18" charset="0"/>
                      </a:endParaRPr>
                    </a:p>
                  </a:txBody>
                  <a:tcPr/>
                </a:tc>
                <a:tc>
                  <a:txBody>
                    <a:bodyPr/>
                    <a:lstStyle/>
                    <a:p>
                      <a:r>
                        <a:rPr lang="ru-RU" sz="2000" b="1" dirty="0" smtClean="0">
                          <a:solidFill>
                            <a:schemeClr val="accent1">
                              <a:lumMod val="50000"/>
                            </a:schemeClr>
                          </a:solidFill>
                          <a:latin typeface="Times New Roman" pitchFamily="18" charset="0"/>
                          <a:cs typeface="Times New Roman" pitchFamily="18" charset="0"/>
                        </a:rPr>
                        <a:t>Осмысление</a:t>
                      </a:r>
                      <a:endParaRPr lang="ru-RU" sz="2000" b="1" dirty="0">
                        <a:solidFill>
                          <a:schemeClr val="accent1">
                            <a:lumMod val="50000"/>
                          </a:schemeClr>
                        </a:solidFill>
                        <a:latin typeface="Times New Roman" pitchFamily="18" charset="0"/>
                        <a:cs typeface="Times New Roman" pitchFamily="18" charset="0"/>
                      </a:endParaRPr>
                    </a:p>
                  </a:txBody>
                  <a:tcPr/>
                </a:tc>
              </a:tr>
              <a:tr h="981363">
                <a:tc>
                  <a:txBody>
                    <a:bodyPr/>
                    <a:lstStyle/>
                    <a:p>
                      <a:r>
                        <a:rPr lang="ru-RU" sz="2000" b="1" dirty="0" smtClean="0">
                          <a:solidFill>
                            <a:schemeClr val="accent1">
                              <a:lumMod val="50000"/>
                            </a:schemeClr>
                          </a:solidFill>
                          <a:latin typeface="Times New Roman" pitchFamily="18" charset="0"/>
                          <a:cs typeface="Times New Roman" pitchFamily="18" charset="0"/>
                        </a:rPr>
                        <a:t>Подведение итогов занятия, индивидуальная оценка детей</a:t>
                      </a:r>
                      <a:endParaRPr lang="ru-RU" sz="2000" b="1" dirty="0">
                        <a:solidFill>
                          <a:schemeClr val="accent1">
                            <a:lumMod val="50000"/>
                          </a:schemeClr>
                        </a:solidFill>
                        <a:latin typeface="Times New Roman" pitchFamily="18" charset="0"/>
                        <a:cs typeface="Times New Roman" pitchFamily="18" charset="0"/>
                      </a:endParaRPr>
                    </a:p>
                  </a:txBody>
                  <a:tcPr/>
                </a:tc>
                <a:tc>
                  <a:txBody>
                    <a:bodyPr/>
                    <a:lstStyle/>
                    <a:p>
                      <a:r>
                        <a:rPr lang="ru-RU" sz="2000" b="1" dirty="0" smtClean="0">
                          <a:solidFill>
                            <a:schemeClr val="accent1">
                              <a:lumMod val="50000"/>
                            </a:schemeClr>
                          </a:solidFill>
                          <a:latin typeface="Times New Roman" pitchFamily="18" charset="0"/>
                          <a:cs typeface="Times New Roman" pitchFamily="18" charset="0"/>
                        </a:rPr>
                        <a:t>Возникновение чувства удовлетворения познавательной деятельности</a:t>
                      </a:r>
                      <a:endParaRPr lang="ru-RU" sz="2000" b="1" dirty="0">
                        <a:solidFill>
                          <a:schemeClr val="accent1">
                            <a:lumMod val="50000"/>
                          </a:schemeClr>
                        </a:solidFill>
                        <a:latin typeface="Times New Roman" pitchFamily="18" charset="0"/>
                        <a:cs typeface="Times New Roman" pitchFamily="18" charset="0"/>
                      </a:endParaRPr>
                    </a:p>
                  </a:txBody>
                  <a:tcPr/>
                </a:tc>
              </a:tr>
              <a:tr h="981363">
                <a:tc>
                  <a:txBody>
                    <a:bodyPr/>
                    <a:lstStyle/>
                    <a:p>
                      <a:r>
                        <a:rPr lang="ru-RU" sz="2000" b="1" dirty="0" smtClean="0">
                          <a:solidFill>
                            <a:schemeClr val="accent1">
                              <a:lumMod val="50000"/>
                            </a:schemeClr>
                          </a:solidFill>
                          <a:latin typeface="Times New Roman" pitchFamily="18" charset="0"/>
                          <a:cs typeface="Times New Roman" pitchFamily="18" charset="0"/>
                        </a:rPr>
                        <a:t>Определение новых целей</a:t>
                      </a:r>
                      <a:endParaRPr lang="ru-RU" sz="2000" b="1" dirty="0">
                        <a:solidFill>
                          <a:schemeClr val="accent1">
                            <a:lumMod val="50000"/>
                          </a:schemeClr>
                        </a:solidFill>
                        <a:latin typeface="Times New Roman" pitchFamily="18" charset="0"/>
                        <a:cs typeface="Times New Roman" pitchFamily="18" charset="0"/>
                      </a:endParaRPr>
                    </a:p>
                  </a:txBody>
                  <a:tcPr/>
                </a:tc>
                <a:tc>
                  <a:txBody>
                    <a:bodyPr/>
                    <a:lstStyle/>
                    <a:p>
                      <a:r>
                        <a:rPr lang="ru-RU" sz="2000" b="1" dirty="0" smtClean="0">
                          <a:solidFill>
                            <a:schemeClr val="accent1">
                              <a:lumMod val="50000"/>
                            </a:schemeClr>
                          </a:solidFill>
                          <a:latin typeface="Times New Roman" pitchFamily="18" charset="0"/>
                          <a:cs typeface="Times New Roman" pitchFamily="18" charset="0"/>
                        </a:rPr>
                        <a:t>Возникновение интереса к предстоящей новой деятельности, ожидания ее</a:t>
                      </a:r>
                      <a:endParaRPr lang="ru-RU" sz="2000" b="1" dirty="0">
                        <a:solidFill>
                          <a:schemeClr val="accent1">
                            <a:lumMod val="50000"/>
                          </a:schemeClr>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301" y="1196752"/>
            <a:ext cx="6147905" cy="5386090"/>
          </a:xfrm>
          <a:prstGeom prst="rect">
            <a:avLst/>
          </a:prstGeom>
          <a:noFill/>
        </p:spPr>
        <p:txBody>
          <a:bodyPr wrap="square" rtlCol="0">
            <a:spAutoFit/>
          </a:bodyPr>
          <a:lstStyle/>
          <a:p>
            <a:pPr algn="ctr"/>
            <a:endParaRPr lang="ru-RU" dirty="0" smtClean="0"/>
          </a:p>
          <a:p>
            <a:r>
              <a:rPr lang="ru-RU" sz="2800" dirty="0" smtClean="0">
                <a:solidFill>
                  <a:schemeClr val="accent1">
                    <a:lumMod val="50000"/>
                  </a:schemeClr>
                </a:solidFill>
                <a:latin typeface="Times New Roman" pitchFamily="18" charset="0"/>
                <a:cs typeface="Times New Roman" pitchFamily="18" charset="0"/>
              </a:rPr>
              <a:t>Подобная модель построения обучающего занятия оставляет педагогу достаточно большой простор для использования различных методик и обучающих технологий, поскольку не разрушается психологическая цепочка деятельности: «мотивация-восприятие-осмысление», и, как правило, образовательной цели удается достичь в подавляющем большинстве случаев.</a:t>
            </a:r>
          </a:p>
          <a:p>
            <a:pPr algn="ctr"/>
            <a:endParaRPr lang="ru-RU" dirty="0"/>
          </a:p>
        </p:txBody>
      </p:sp>
      <p:sp>
        <p:nvSpPr>
          <p:cNvPr id="4" name="Заголовок 3"/>
          <p:cNvSpPr>
            <a:spLocks noGrp="1"/>
          </p:cNvSpPr>
          <p:nvPr>
            <p:ph type="title"/>
          </p:nvPr>
        </p:nvSpPr>
        <p:spPr>
          <a:xfrm>
            <a:off x="683568" y="116632"/>
            <a:ext cx="7488832" cy="1350640"/>
          </a:xfrm>
        </p:spPr>
        <p:txBody>
          <a:bodyPr>
            <a:noAutofit/>
          </a:bodyPr>
          <a:lstStyle/>
          <a:p>
            <a:pPr algn="ctr"/>
            <a:r>
              <a:rPr lang="ru-RU" sz="2400" b="1" dirty="0">
                <a:solidFill>
                  <a:srgbClr val="7030A0"/>
                </a:solidFill>
                <a:latin typeface="Times New Roman" pitchFamily="18" charset="0"/>
                <a:cs typeface="Times New Roman" pitchFamily="18" charset="0"/>
              </a:rPr>
              <a:t>Модель построения </a:t>
            </a:r>
            <a:br>
              <a:rPr lang="ru-RU" sz="2400" b="1" dirty="0">
                <a:solidFill>
                  <a:srgbClr val="7030A0"/>
                </a:solidFill>
                <a:latin typeface="Times New Roman" pitchFamily="18" charset="0"/>
                <a:cs typeface="Times New Roman" pitchFamily="18" charset="0"/>
              </a:rPr>
            </a:br>
            <a:r>
              <a:rPr lang="ru-RU" sz="2400" b="1" dirty="0">
                <a:solidFill>
                  <a:srgbClr val="7030A0"/>
                </a:solidFill>
                <a:latin typeface="Times New Roman" pitchFamily="18" charset="0"/>
                <a:cs typeface="Times New Roman" pitchFamily="18" charset="0"/>
              </a:rPr>
              <a:t>обучающего (традиционного) занятия</a:t>
            </a:r>
            <a:r>
              <a:rPr lang="ru-RU" sz="2800" dirty="0">
                <a:solidFill>
                  <a:srgbClr val="7030A0"/>
                </a:solidFill>
                <a:latin typeface="Times New Roman" pitchFamily="18" charset="0"/>
                <a:cs typeface="Times New Roman" pitchFamily="18" charset="0"/>
              </a:rPr>
              <a:t/>
            </a:r>
            <a:br>
              <a:rPr lang="ru-RU" sz="2800" dirty="0">
                <a:solidFill>
                  <a:srgbClr val="7030A0"/>
                </a:solidFill>
                <a:latin typeface="Times New Roman" pitchFamily="18" charset="0"/>
                <a:cs typeface="Times New Roman" pitchFamily="18" charset="0"/>
              </a:rPr>
            </a:br>
            <a:endParaRPr lang="ru-RU" sz="28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320" y="188640"/>
            <a:ext cx="8064897" cy="1969770"/>
          </a:xfrm>
          <a:prstGeom prst="rect">
            <a:avLst/>
          </a:prstGeom>
          <a:noFill/>
        </p:spPr>
        <p:txBody>
          <a:bodyPr wrap="square" rtlCol="0">
            <a:spAutoFit/>
          </a:bodyPr>
          <a:lstStyle/>
          <a:p>
            <a:pPr algn="ctr"/>
            <a:r>
              <a:rPr lang="ru-RU" sz="3200" b="1" dirty="0" smtClean="0">
                <a:solidFill>
                  <a:schemeClr val="tx2"/>
                </a:solidFill>
                <a:latin typeface="Times New Roman" pitchFamily="18" charset="0"/>
                <a:cs typeface="Times New Roman" pitchFamily="18" charset="0"/>
              </a:rPr>
              <a:t>Модель построения развивающего </a:t>
            </a:r>
            <a:r>
              <a:rPr lang="ru-RU" sz="3200" b="1" dirty="0" smtClean="0">
                <a:solidFill>
                  <a:schemeClr val="tx2"/>
                </a:solidFill>
                <a:latin typeface="+mj-lt"/>
              </a:rPr>
              <a:t>занятия</a:t>
            </a:r>
          </a:p>
          <a:p>
            <a:r>
              <a:rPr lang="ru-RU" sz="2000" dirty="0" smtClean="0">
                <a:solidFill>
                  <a:schemeClr val="accent1">
                    <a:lumMod val="50000"/>
                  </a:schemeClr>
                </a:solidFill>
                <a:latin typeface="Comic Sans MS" pitchFamily="66" charset="0"/>
              </a:rPr>
              <a:t/>
            </a:r>
            <a:br>
              <a:rPr lang="ru-RU" sz="2000" dirty="0" smtClean="0">
                <a:solidFill>
                  <a:schemeClr val="accent1">
                    <a:lumMod val="50000"/>
                  </a:schemeClr>
                </a:solidFill>
                <a:latin typeface="Comic Sans MS" pitchFamily="66" charset="0"/>
              </a:rPr>
            </a:br>
            <a:endParaRPr lang="ru-RU" sz="2000" dirty="0" smtClean="0">
              <a:solidFill>
                <a:schemeClr val="accent1">
                  <a:lumMod val="50000"/>
                </a:schemeClr>
              </a:solidFill>
              <a:latin typeface="Comic Sans MS" pitchFamily="66" charset="0"/>
            </a:endParaRP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973177299"/>
              </p:ext>
            </p:extLst>
          </p:nvPr>
        </p:nvGraphicFramePr>
        <p:xfrm>
          <a:off x="179513" y="908720"/>
          <a:ext cx="8640960" cy="5688630"/>
        </p:xfrm>
        <a:graphic>
          <a:graphicData uri="http://schemas.openxmlformats.org/drawingml/2006/table">
            <a:tbl>
              <a:tblPr firstRow="1" bandRow="1">
                <a:tableStyleId>{5C22544A-7EE6-4342-B048-85BDC9FD1C3A}</a:tableStyleId>
              </a:tblPr>
              <a:tblGrid>
                <a:gridCol w="4356484"/>
                <a:gridCol w="4284476"/>
              </a:tblGrid>
              <a:tr h="1137726">
                <a:tc>
                  <a:txBody>
                    <a:bodyPr/>
                    <a:lstStyle/>
                    <a:p>
                      <a:pPr algn="ctr"/>
                      <a:r>
                        <a:rPr lang="ru-RU" sz="3200" dirty="0" smtClean="0">
                          <a:latin typeface="Times New Roman" pitchFamily="18" charset="0"/>
                          <a:cs typeface="Times New Roman" pitchFamily="18" charset="0"/>
                        </a:rPr>
                        <a:t>Воспитатель</a:t>
                      </a:r>
                      <a:endParaRPr lang="ru-RU" sz="3200" dirty="0">
                        <a:latin typeface="Times New Roman" pitchFamily="18" charset="0"/>
                        <a:cs typeface="Times New Roman" pitchFamily="18" charset="0"/>
                      </a:endParaRPr>
                    </a:p>
                  </a:txBody>
                  <a:tcPr anchor="ctr"/>
                </a:tc>
                <a:tc>
                  <a:txBody>
                    <a:bodyPr/>
                    <a:lstStyle/>
                    <a:p>
                      <a:pPr algn="ctr"/>
                      <a:r>
                        <a:rPr lang="ru-RU" sz="3200" dirty="0" smtClean="0">
                          <a:latin typeface="Times New Roman" pitchFamily="18" charset="0"/>
                          <a:cs typeface="Times New Roman" pitchFamily="18" charset="0"/>
                        </a:rPr>
                        <a:t>Ребенок</a:t>
                      </a:r>
                      <a:endParaRPr lang="ru-RU" sz="3200" dirty="0">
                        <a:latin typeface="Times New Roman" pitchFamily="18" charset="0"/>
                        <a:cs typeface="Times New Roman" pitchFamily="18" charset="0"/>
                      </a:endParaRPr>
                    </a:p>
                  </a:txBody>
                  <a:tcPr anchor="ctr"/>
                </a:tc>
              </a:tr>
              <a:tr h="1137726">
                <a:tc>
                  <a:txBody>
                    <a:bodyPr/>
                    <a:lstStyle/>
                    <a:p>
                      <a:pPr algn="ctr"/>
                      <a:r>
                        <a:rPr lang="ru-RU" sz="2400" b="1" dirty="0" smtClean="0">
                          <a:solidFill>
                            <a:schemeClr val="accent1">
                              <a:lumMod val="50000"/>
                            </a:schemeClr>
                          </a:solidFill>
                          <a:latin typeface="Times New Roman" pitchFamily="18" charset="0"/>
                          <a:cs typeface="Times New Roman" pitchFamily="18" charset="0"/>
                        </a:rPr>
                        <a:t>Создание проблемной ситуации</a:t>
                      </a:r>
                      <a:endParaRPr lang="ru-RU" sz="24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400" b="1" dirty="0" smtClean="0">
                          <a:solidFill>
                            <a:schemeClr val="accent1">
                              <a:lumMod val="50000"/>
                            </a:schemeClr>
                          </a:solidFill>
                          <a:latin typeface="Times New Roman" pitchFamily="18" charset="0"/>
                          <a:cs typeface="Times New Roman" pitchFamily="18" charset="0"/>
                        </a:rPr>
                        <a:t>Возникновение состояния </a:t>
                      </a:r>
                    </a:p>
                    <a:p>
                      <a:pPr algn="ctr"/>
                      <a:r>
                        <a:rPr lang="ru-RU" sz="2400" b="1" dirty="0" smtClean="0">
                          <a:solidFill>
                            <a:schemeClr val="accent1">
                              <a:lumMod val="50000"/>
                            </a:schemeClr>
                          </a:solidFill>
                          <a:latin typeface="Times New Roman" pitchFamily="18" charset="0"/>
                          <a:cs typeface="Times New Roman" pitchFamily="18" charset="0"/>
                        </a:rPr>
                        <a:t>«Хочу знать»</a:t>
                      </a:r>
                      <a:endParaRPr lang="ru-RU" sz="2400" b="1" dirty="0">
                        <a:solidFill>
                          <a:schemeClr val="accent1">
                            <a:lumMod val="50000"/>
                          </a:schemeClr>
                        </a:solidFill>
                        <a:latin typeface="Times New Roman" pitchFamily="18" charset="0"/>
                        <a:cs typeface="Times New Roman" pitchFamily="18" charset="0"/>
                      </a:endParaRPr>
                    </a:p>
                  </a:txBody>
                  <a:tcPr anchor="ctr"/>
                </a:tc>
              </a:tr>
              <a:tr h="1137726">
                <a:tc gridSpan="2">
                  <a:txBody>
                    <a:bodyPr/>
                    <a:lstStyle/>
                    <a:p>
                      <a:pPr algn="ctr"/>
                      <a:r>
                        <a:rPr lang="ru-RU" sz="2400" b="1" dirty="0" smtClean="0">
                          <a:solidFill>
                            <a:schemeClr val="accent1">
                              <a:lumMod val="50000"/>
                            </a:schemeClr>
                          </a:solidFill>
                          <a:latin typeface="Times New Roman" pitchFamily="18" charset="0"/>
                          <a:cs typeface="Times New Roman" pitchFamily="18" charset="0"/>
                        </a:rPr>
                        <a:t>Совместное определение значимых проблем, выдвижением гипотез, дополнительная мотивация</a:t>
                      </a:r>
                      <a:endParaRPr lang="ru-RU" sz="2400" b="1" dirty="0">
                        <a:solidFill>
                          <a:schemeClr val="accent1">
                            <a:lumMod val="50000"/>
                          </a:schemeClr>
                        </a:solidFill>
                        <a:latin typeface="Times New Roman" pitchFamily="18" charset="0"/>
                        <a:cs typeface="Times New Roman" pitchFamily="18" charset="0"/>
                      </a:endParaRPr>
                    </a:p>
                  </a:txBody>
                  <a:tcPr anchor="ctr"/>
                </a:tc>
                <a:tc hMerge="1">
                  <a:txBody>
                    <a:bodyPr/>
                    <a:lstStyle/>
                    <a:p>
                      <a:endParaRPr lang="ru-RU" dirty="0"/>
                    </a:p>
                  </a:txBody>
                  <a:tcPr/>
                </a:tc>
              </a:tr>
              <a:tr h="1137726">
                <a:tc>
                  <a:txBody>
                    <a:bodyPr/>
                    <a:lstStyle/>
                    <a:p>
                      <a:pPr algn="ctr"/>
                      <a:r>
                        <a:rPr lang="ru-RU" sz="2400" b="1" dirty="0" smtClean="0">
                          <a:solidFill>
                            <a:schemeClr val="accent1">
                              <a:lumMod val="50000"/>
                            </a:schemeClr>
                          </a:solidFill>
                          <a:latin typeface="Times New Roman" pitchFamily="18" charset="0"/>
                          <a:cs typeface="Times New Roman" pitchFamily="18" charset="0"/>
                        </a:rPr>
                        <a:t>Управление самостоятельным поиском</a:t>
                      </a:r>
                      <a:endParaRPr lang="ru-RU" sz="2400" b="1" dirty="0">
                        <a:solidFill>
                          <a:schemeClr val="accent1">
                            <a:lumMod val="50000"/>
                          </a:schemeClr>
                        </a:solidFill>
                        <a:latin typeface="Times New Roman" pitchFamily="18" charset="0"/>
                        <a:cs typeface="Times New Roman" pitchFamily="18" charset="0"/>
                      </a:endParaRPr>
                    </a:p>
                  </a:txBody>
                  <a:tcPr anchor="ctr"/>
                </a:tc>
                <a:tc>
                  <a:txBody>
                    <a:bodyPr/>
                    <a:lstStyle/>
                    <a:p>
                      <a:pPr algn="ctr"/>
                      <a:r>
                        <a:rPr lang="ru-RU" sz="2400" b="1" dirty="0" smtClean="0">
                          <a:solidFill>
                            <a:schemeClr val="accent1">
                              <a:lumMod val="50000"/>
                            </a:schemeClr>
                          </a:solidFill>
                          <a:latin typeface="Times New Roman" pitchFamily="18" charset="0"/>
                          <a:cs typeface="Times New Roman" pitchFamily="18" charset="0"/>
                        </a:rPr>
                        <a:t>Самостоятельный поиск</a:t>
                      </a:r>
                      <a:endParaRPr lang="ru-RU" sz="2400" b="1" dirty="0">
                        <a:solidFill>
                          <a:schemeClr val="accent1">
                            <a:lumMod val="50000"/>
                          </a:schemeClr>
                        </a:solidFill>
                        <a:latin typeface="Times New Roman" pitchFamily="18" charset="0"/>
                        <a:cs typeface="Times New Roman" pitchFamily="18" charset="0"/>
                      </a:endParaRPr>
                    </a:p>
                  </a:txBody>
                  <a:tcPr anchor="ctr"/>
                </a:tc>
              </a:tr>
              <a:tr h="1137726">
                <a:tc gridSpan="2">
                  <a:txBody>
                    <a:bodyPr/>
                    <a:lstStyle/>
                    <a:p>
                      <a:pPr algn="ctr"/>
                      <a:r>
                        <a:rPr lang="ru-RU" sz="2400" b="1" dirty="0" smtClean="0">
                          <a:solidFill>
                            <a:schemeClr val="accent1">
                              <a:lumMod val="50000"/>
                            </a:schemeClr>
                          </a:solidFill>
                          <a:latin typeface="Times New Roman" pitchFamily="18" charset="0"/>
                          <a:cs typeface="Times New Roman" pitchFamily="18" charset="0"/>
                        </a:rPr>
                        <a:t>Совместное подведение итогов, выдвижение гипотез</a:t>
                      </a:r>
                      <a:endParaRPr lang="ru-RU" sz="2400" b="1" dirty="0">
                        <a:solidFill>
                          <a:schemeClr val="accent1">
                            <a:lumMod val="50000"/>
                          </a:schemeClr>
                        </a:solidFill>
                        <a:latin typeface="Times New Roman" pitchFamily="18" charset="0"/>
                        <a:cs typeface="Times New Roman" pitchFamily="18" charset="0"/>
                      </a:endParaRPr>
                    </a:p>
                  </a:txBody>
                  <a:tcPr anchor="ctr"/>
                </a:tc>
                <a:tc hMerge="1">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700808"/>
            <a:ext cx="5400600" cy="4862870"/>
          </a:xfrm>
          <a:prstGeom prst="rect">
            <a:avLst/>
          </a:prstGeom>
          <a:noFill/>
        </p:spPr>
        <p:txBody>
          <a:bodyPr wrap="square" rtlCol="0">
            <a:spAutoFit/>
          </a:bodyPr>
          <a:lstStyle/>
          <a:p>
            <a:r>
              <a:rPr lang="ru-RU" sz="2600" dirty="0" smtClean="0">
                <a:solidFill>
                  <a:schemeClr val="accent1">
                    <a:lumMod val="50000"/>
                  </a:schemeClr>
                </a:solidFill>
                <a:latin typeface="Times New Roman" pitchFamily="18" charset="0"/>
                <a:cs typeface="Times New Roman" pitchFamily="18" charset="0"/>
              </a:rPr>
              <a:t>Развивающее занятие обеспечивает творческое усвоение знаний. Технология такого занятия включает проблемные методы введения знаний, продуктивные задания на их воспроизведение, что помогает детям самостоятельно сформулировать тему занятия или вопрос для исследования, обеспечивает мотивацию к усвоению нового материала.</a:t>
            </a:r>
          </a:p>
          <a:p>
            <a:endParaRPr lang="ru-RU" sz="2400" dirty="0">
              <a:solidFill>
                <a:schemeClr val="accent1">
                  <a:lumMod val="50000"/>
                </a:schemeClr>
              </a:solidFill>
              <a:latin typeface="Comic Sans MS" pitchFamily="66" charset="0"/>
            </a:endParaRPr>
          </a:p>
        </p:txBody>
      </p:sp>
      <p:sp>
        <p:nvSpPr>
          <p:cNvPr id="4" name="Заголовок 3"/>
          <p:cNvSpPr>
            <a:spLocks noGrp="1"/>
          </p:cNvSpPr>
          <p:nvPr>
            <p:ph type="title"/>
          </p:nvPr>
        </p:nvSpPr>
        <p:spPr>
          <a:xfrm>
            <a:off x="251520" y="476672"/>
            <a:ext cx="7776864" cy="990600"/>
          </a:xfrm>
        </p:spPr>
        <p:txBody>
          <a:bodyPr>
            <a:normAutofit fontScale="90000"/>
          </a:bodyPr>
          <a:lstStyle/>
          <a:p>
            <a:pPr algn="ctr"/>
            <a:r>
              <a:rPr lang="ru-RU" b="1" dirty="0">
                <a:solidFill>
                  <a:srgbClr val="7030A0"/>
                </a:solidFill>
              </a:rPr>
              <a:t>Модель развивающего занятия</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288621067"/>
              </p:ext>
            </p:extLst>
          </p:nvPr>
        </p:nvGraphicFramePr>
        <p:xfrm>
          <a:off x="467544" y="1124744"/>
          <a:ext cx="820891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683568" y="476672"/>
            <a:ext cx="8153400" cy="990600"/>
          </a:xfrm>
        </p:spPr>
        <p:txBody>
          <a:bodyPr>
            <a:normAutofit fontScale="90000"/>
          </a:bodyPr>
          <a:lstStyle/>
          <a:p>
            <a:pPr algn="ctr"/>
            <a:r>
              <a:rPr lang="ru-RU" b="1" dirty="0">
                <a:solidFill>
                  <a:srgbClr val="7030A0"/>
                </a:solidFill>
              </a:rPr>
              <a:t>Структура занятия</a:t>
            </a:r>
            <a:r>
              <a:rPr lang="ru-RU" dirty="0">
                <a:solidFill>
                  <a:srgbClr val="7030A0"/>
                </a:solidFill>
              </a:rPr>
              <a:t/>
            </a:r>
            <a:br>
              <a:rPr lang="ru-RU" dirty="0">
                <a:solidFill>
                  <a:srgbClr val="7030A0"/>
                </a:solidFill>
              </a:rPr>
            </a:br>
            <a:endParaRPr lang="ru-RU" dirty="0">
              <a:solidFill>
                <a:srgbClr val="7030A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7956376" cy="1661993"/>
          </a:xfrm>
          <a:prstGeom prst="rect">
            <a:avLst/>
          </a:prstGeom>
          <a:noFill/>
        </p:spPr>
        <p:txBody>
          <a:bodyPr wrap="square" rtlCol="0">
            <a:spAutoFit/>
          </a:bodyPr>
          <a:lstStyle/>
          <a:p>
            <a:pPr algn="ctr"/>
            <a:r>
              <a:rPr lang="ru-RU" sz="2800" dirty="0" smtClean="0">
                <a:solidFill>
                  <a:schemeClr val="tx2"/>
                </a:solidFill>
                <a:latin typeface="Times New Roman" pitchFamily="18" charset="0"/>
                <a:cs typeface="Times New Roman" pitchFamily="18" charset="0"/>
              </a:rPr>
              <a:t>При проведении непосредственно образовательной деятельности выделяется </a:t>
            </a:r>
          </a:p>
          <a:p>
            <a:pPr algn="ctr"/>
            <a:r>
              <a:rPr lang="ru-RU" sz="2800" b="1" dirty="0" smtClean="0">
                <a:solidFill>
                  <a:schemeClr val="tx2"/>
                </a:solidFill>
                <a:latin typeface="Times New Roman" pitchFamily="18" charset="0"/>
                <a:cs typeface="Times New Roman" pitchFamily="18" charset="0"/>
              </a:rPr>
              <a:t>три основные части:</a:t>
            </a:r>
            <a:endParaRPr lang="ru-RU" sz="2800" dirty="0" smtClean="0">
              <a:solidFill>
                <a:schemeClr val="tx2"/>
              </a:solidFill>
              <a:latin typeface="Times New Roman" pitchFamily="18" charset="0"/>
              <a:cs typeface="Times New Roman" pitchFamily="18" charset="0"/>
            </a:endParaRPr>
          </a:p>
          <a:p>
            <a:endParaRPr lang="ru-RU" dirty="0"/>
          </a:p>
        </p:txBody>
      </p:sp>
      <p:graphicFrame>
        <p:nvGraphicFramePr>
          <p:cNvPr id="3" name="Схема 2"/>
          <p:cNvGraphicFramePr/>
          <p:nvPr>
            <p:extLst>
              <p:ext uri="{D42A27DB-BD31-4B8C-83A1-F6EECF244321}">
                <p14:modId xmlns:p14="http://schemas.microsoft.com/office/powerpoint/2010/main" val="2561490386"/>
              </p:ext>
            </p:extLst>
          </p:nvPr>
        </p:nvGraphicFramePr>
        <p:xfrm>
          <a:off x="1043608" y="1340768"/>
          <a:ext cx="7080448"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ru-RU" b="1" dirty="0" smtClean="0">
                <a:solidFill>
                  <a:srgbClr val="7030A0"/>
                </a:solidFill>
                <a:latin typeface="Times New Roman" pitchFamily="18" charset="0"/>
                <a:cs typeface="Times New Roman" pitchFamily="18" charset="0"/>
              </a:rPr>
              <a:t>Ход ведения НОД (структура)</a:t>
            </a:r>
            <a:endParaRPr lang="ru-RU" b="1" dirty="0">
              <a:solidFill>
                <a:srgbClr val="7030A0"/>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4084317660"/>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279047602"/>
              </p:ext>
            </p:extLst>
          </p:nvPr>
        </p:nvGraphicFramePr>
        <p:xfrm>
          <a:off x="2123728" y="4581128"/>
          <a:ext cx="1800200" cy="1080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25518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052736"/>
            <a:ext cx="6984776" cy="3108543"/>
          </a:xfrm>
          <a:prstGeom prst="rect">
            <a:avLst/>
          </a:prstGeom>
          <a:noFill/>
        </p:spPr>
        <p:txBody>
          <a:bodyPr wrap="square" rtlCol="0">
            <a:spAutoFit/>
          </a:bodyPr>
          <a:lstStyle/>
          <a:p>
            <a:r>
              <a:rPr lang="ru-RU" sz="2800" b="1" dirty="0" smtClean="0">
                <a:solidFill>
                  <a:schemeClr val="accent1">
                    <a:lumMod val="50000"/>
                  </a:schemeClr>
                </a:solidFill>
                <a:latin typeface="Times New Roman" pitchFamily="18" charset="0"/>
                <a:cs typeface="Times New Roman" pitchFamily="18" charset="0"/>
              </a:rPr>
              <a:t>Начало занятия </a:t>
            </a:r>
            <a:r>
              <a:rPr lang="ru-RU" sz="2800" dirty="0" smtClean="0">
                <a:solidFill>
                  <a:schemeClr val="accent1">
                    <a:lumMod val="50000"/>
                  </a:schemeClr>
                </a:solidFill>
                <a:latin typeface="Times New Roman" pitchFamily="18" charset="0"/>
                <a:cs typeface="Times New Roman" pitchFamily="18" charset="0"/>
              </a:rPr>
              <a:t>предполагает непосредственную организацию детей: необходимо переключить их внимание на предстоящую деятельность, вызвать интерес к ней, создать соответствующий эмоциональный настрой, раскрыть учебную задачу. </a:t>
            </a:r>
          </a:p>
        </p:txBody>
      </p:sp>
      <p:sp>
        <p:nvSpPr>
          <p:cNvPr id="3" name="Заголовок 2"/>
          <p:cNvSpPr>
            <a:spLocks noGrp="1"/>
          </p:cNvSpPr>
          <p:nvPr>
            <p:ph type="title"/>
          </p:nvPr>
        </p:nvSpPr>
        <p:spPr>
          <a:xfrm>
            <a:off x="2051720" y="188640"/>
            <a:ext cx="4881164" cy="792088"/>
          </a:xfrm>
        </p:spPr>
        <p:txBody>
          <a:bodyPr>
            <a:normAutofit/>
          </a:bodyPr>
          <a:lstStyle/>
          <a:p>
            <a:pPr algn="ctr"/>
            <a:r>
              <a:rPr lang="ru-RU" sz="3600" b="1" dirty="0">
                <a:solidFill>
                  <a:srgbClr val="7030A0"/>
                </a:solidFill>
                <a:latin typeface="Times New Roman" pitchFamily="18" charset="0"/>
                <a:cs typeface="Times New Roman" pitchFamily="18" charset="0"/>
              </a:rPr>
              <a:t>Начало занятия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717032"/>
            <a:ext cx="5220072" cy="294036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412776"/>
            <a:ext cx="7920880" cy="2246769"/>
          </a:xfrm>
          <a:prstGeom prst="rect">
            <a:avLst/>
          </a:prstGeom>
          <a:noFill/>
        </p:spPr>
        <p:txBody>
          <a:bodyPr wrap="square" rtlCol="0">
            <a:spAutoFit/>
          </a:bodyPr>
          <a:lstStyle/>
          <a:p>
            <a:pPr algn="ctr"/>
            <a:r>
              <a:rPr lang="ru-RU" sz="2800" b="1" dirty="0" smtClean="0">
                <a:solidFill>
                  <a:schemeClr val="accent1">
                    <a:lumMod val="50000"/>
                  </a:schemeClr>
                </a:solidFill>
                <a:latin typeface="Times New Roman" pitchFamily="18" charset="0"/>
                <a:cs typeface="Times New Roman" pitchFamily="18" charset="0"/>
              </a:rPr>
              <a:t>Основная часть занятия </a:t>
            </a:r>
            <a:r>
              <a:rPr lang="ru-RU" sz="2800" dirty="0" smtClean="0">
                <a:solidFill>
                  <a:schemeClr val="accent1">
                    <a:lumMod val="50000"/>
                  </a:schemeClr>
                </a:solidFill>
                <a:latin typeface="Times New Roman" pitchFamily="18" charset="0"/>
                <a:cs typeface="Times New Roman" pitchFamily="18" charset="0"/>
              </a:rPr>
              <a:t>- это самостоятельная умственная или практическая деятельность детей, заключающаяся в усвоении знаний и умений, которые обусловлены определенной учебной задачей. </a:t>
            </a:r>
            <a:endParaRPr lang="ru-RU" sz="2800" dirty="0">
              <a:solidFill>
                <a:schemeClr val="accent1">
                  <a:lumMod val="50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a:xfrm>
            <a:off x="683568" y="188640"/>
            <a:ext cx="6347048" cy="948720"/>
          </a:xfrm>
        </p:spPr>
        <p:txBody>
          <a:bodyPr>
            <a:normAutofit fontScale="90000"/>
          </a:bodyPr>
          <a:lstStyle/>
          <a:p>
            <a:pPr algn="ctr"/>
            <a:r>
              <a:rPr lang="ru-RU" b="1" dirty="0">
                <a:solidFill>
                  <a:srgbClr val="7030A0"/>
                </a:solidFill>
                <a:latin typeface="Times New Roman" pitchFamily="18" charset="0"/>
                <a:cs typeface="Times New Roman" pitchFamily="18" charset="0"/>
              </a:rPr>
              <a:t>Основная часть занятия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774635"/>
            <a:ext cx="4086586" cy="230189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774635"/>
            <a:ext cx="4104456" cy="231196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631040"/>
            <a:ext cx="7632848" cy="1938992"/>
          </a:xfrm>
          <a:prstGeom prst="rect">
            <a:avLst/>
          </a:prstGeom>
          <a:noFill/>
        </p:spPr>
        <p:txBody>
          <a:bodyPr wrap="square" rtlCol="0">
            <a:spAutoFit/>
          </a:bodyPr>
          <a:lstStyle/>
          <a:p>
            <a:r>
              <a:rPr lang="ru-RU" sz="2400" b="1" dirty="0" smtClean="0">
                <a:solidFill>
                  <a:schemeClr val="accent1">
                    <a:lumMod val="50000"/>
                  </a:schemeClr>
                </a:solidFill>
                <a:latin typeface="Times New Roman" pitchFamily="18" charset="0"/>
                <a:cs typeface="Times New Roman" pitchFamily="18" charset="0"/>
              </a:rPr>
              <a:t>Окончание занятия </a:t>
            </a:r>
            <a:r>
              <a:rPr lang="ru-RU" sz="2400" dirty="0" smtClean="0">
                <a:solidFill>
                  <a:schemeClr val="accent1">
                    <a:lumMod val="50000"/>
                  </a:schemeClr>
                </a:solidFill>
                <a:latin typeface="Times New Roman" pitchFamily="18" charset="0"/>
                <a:cs typeface="Times New Roman" pitchFamily="18" charset="0"/>
              </a:rPr>
              <a:t>посвящено подведению итогов и оценке результатов учебной деятельности детей. Качество полученного результата зависит от возраста и индивидуальных особенностей детей, от сложности учебной задачи.</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4" name="Заголовок 3"/>
          <p:cNvSpPr>
            <a:spLocks noGrp="1"/>
          </p:cNvSpPr>
          <p:nvPr>
            <p:ph type="title"/>
          </p:nvPr>
        </p:nvSpPr>
        <p:spPr/>
        <p:txBody>
          <a:bodyPr>
            <a:normAutofit fontScale="90000"/>
          </a:bodyPr>
          <a:lstStyle/>
          <a:p>
            <a:pPr algn="ctr"/>
            <a:r>
              <a:rPr lang="ru-RU" b="1" dirty="0" smtClean="0">
                <a:solidFill>
                  <a:srgbClr val="7030A0"/>
                </a:solidFill>
                <a:latin typeface="Times New Roman" pitchFamily="18" charset="0"/>
                <a:cs typeface="Times New Roman" pitchFamily="18" charset="0"/>
              </a:rPr>
              <a:t>Заключительная  </a:t>
            </a:r>
            <a:r>
              <a:rPr lang="ru-RU" b="1" dirty="0">
                <a:solidFill>
                  <a:srgbClr val="7030A0"/>
                </a:solidFill>
                <a:latin typeface="Times New Roman" pitchFamily="18" charset="0"/>
                <a:cs typeface="Times New Roman" pitchFamily="18" charset="0"/>
              </a:rPr>
              <a:t>часть занятия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952" y="3789040"/>
            <a:ext cx="4572000" cy="257532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7776864" cy="1274400"/>
          </a:xfrm>
        </p:spPr>
        <p:txBody>
          <a:bodyPr>
            <a:noAutofit/>
          </a:bodyPr>
          <a:lstStyle/>
          <a:p>
            <a:r>
              <a:rPr lang="ru-RU" sz="1800" dirty="0">
                <a:solidFill>
                  <a:srgbClr val="7030A0"/>
                </a:solidFill>
                <a:latin typeface="Times New Roman" pitchFamily="18" charset="0"/>
                <a:cs typeface="Times New Roman" pitchFamily="18" charset="0"/>
              </a:rPr>
              <a:t>Образовательная деятельность — это формы работы педагога с детьми, их родителями, а также с другими педагогами, направленные на реализацию целей и задач дошкольного образования.</a:t>
            </a:r>
            <a:endParaRPr lang="en-US" sz="1600" dirty="0">
              <a:solidFill>
                <a:srgbClr val="7030A0"/>
              </a:solidFill>
            </a:endParaRPr>
          </a:p>
        </p:txBody>
      </p:sp>
      <p:sp>
        <p:nvSpPr>
          <p:cNvPr id="3" name="Объект 2"/>
          <p:cNvSpPr>
            <a:spLocks noGrp="1"/>
          </p:cNvSpPr>
          <p:nvPr>
            <p:ph idx="1"/>
          </p:nvPr>
        </p:nvSpPr>
        <p:spPr>
          <a:xfrm>
            <a:off x="179512" y="1628800"/>
            <a:ext cx="7239000" cy="4846320"/>
          </a:xfrm>
        </p:spPr>
        <p:txBody>
          <a:bodyPr>
            <a:normAutofit fontScale="70000" lnSpcReduction="20000"/>
          </a:bodyPr>
          <a:lstStyle/>
          <a:p>
            <a:pPr marL="0" indent="0">
              <a:buNone/>
            </a:pPr>
            <a:r>
              <a:rPr lang="ru-RU" sz="2900" b="1" dirty="0" smtClean="0">
                <a:solidFill>
                  <a:srgbClr val="7030A0"/>
                </a:solidFill>
                <a:latin typeface="Times New Roman" pitchFamily="18" charset="0"/>
                <a:cs typeface="Times New Roman" pitchFamily="18" charset="0"/>
              </a:rPr>
              <a:t>В </a:t>
            </a:r>
            <a:r>
              <a:rPr lang="ru-RU" sz="2900" b="1" dirty="0">
                <a:solidFill>
                  <a:srgbClr val="7030A0"/>
                </a:solidFill>
                <a:latin typeface="Times New Roman" pitchFamily="18" charset="0"/>
                <a:cs typeface="Times New Roman" pitchFamily="18" charset="0"/>
              </a:rPr>
              <a:t>методической литературе выделяется три формы образовательной деятельности:</a:t>
            </a:r>
          </a:p>
          <a:p>
            <a:pPr algn="just"/>
            <a:r>
              <a:rPr lang="ru-RU" sz="2900" u="sng" dirty="0">
                <a:solidFill>
                  <a:srgbClr val="7030A0"/>
                </a:solidFill>
                <a:latin typeface="Times New Roman" pitchFamily="18" charset="0"/>
                <a:cs typeface="Times New Roman" pitchFamily="18" charset="0"/>
              </a:rPr>
              <a:t>непосредственная образовательная деятельность </a:t>
            </a:r>
            <a:r>
              <a:rPr lang="ru-RU" sz="2900" dirty="0">
                <a:latin typeface="Times New Roman" pitchFamily="18" charset="0"/>
                <a:cs typeface="Times New Roman" pitchFamily="18" charset="0"/>
              </a:rPr>
              <a:t>— организованное взаимодействие с детьми, направленное на обучение, развитие и воспитание малышей посредством обогащения их познавательной </a:t>
            </a:r>
            <a:r>
              <a:rPr lang="ru-RU" sz="2900" dirty="0" smtClean="0">
                <a:latin typeface="Times New Roman" pitchFamily="18" charset="0"/>
                <a:cs typeface="Times New Roman" pitchFamily="18" charset="0"/>
              </a:rPr>
              <a:t>сферы (</a:t>
            </a:r>
            <a:r>
              <a:rPr lang="ru-RU" sz="2900" i="1" dirty="0" smtClean="0">
                <a:latin typeface="Times New Roman" pitchFamily="18" charset="0"/>
                <a:cs typeface="Times New Roman" pitchFamily="18" charset="0"/>
              </a:rPr>
              <a:t>занятия</a:t>
            </a:r>
            <a:r>
              <a:rPr lang="ru-RU" sz="2900" dirty="0" smtClean="0">
                <a:latin typeface="Times New Roman" pitchFamily="18" charset="0"/>
                <a:cs typeface="Times New Roman" pitchFamily="18" charset="0"/>
              </a:rPr>
              <a:t>);</a:t>
            </a:r>
            <a:endParaRPr lang="ru-RU" sz="2900" dirty="0">
              <a:latin typeface="Times New Roman" pitchFamily="18" charset="0"/>
              <a:cs typeface="Times New Roman" pitchFamily="18" charset="0"/>
            </a:endParaRPr>
          </a:p>
          <a:p>
            <a:pPr algn="just"/>
            <a:r>
              <a:rPr lang="ru-RU" sz="2900" u="sng" dirty="0" err="1">
                <a:solidFill>
                  <a:srgbClr val="7030A0"/>
                </a:solidFill>
                <a:latin typeface="Times New Roman" pitchFamily="18" charset="0"/>
                <a:cs typeface="Times New Roman" pitchFamily="18" charset="0"/>
              </a:rPr>
              <a:t>внеучебная</a:t>
            </a:r>
            <a:r>
              <a:rPr lang="ru-RU" sz="2900" u="sng" dirty="0">
                <a:solidFill>
                  <a:srgbClr val="7030A0"/>
                </a:solidFill>
                <a:latin typeface="Times New Roman" pitchFamily="18" charset="0"/>
                <a:cs typeface="Times New Roman" pitchFamily="18" charset="0"/>
              </a:rPr>
              <a:t> образовательная деятельность </a:t>
            </a:r>
            <a:r>
              <a:rPr lang="ru-RU" sz="2900" dirty="0">
                <a:latin typeface="Times New Roman" pitchFamily="18" charset="0"/>
                <a:cs typeface="Times New Roman" pitchFamily="18" charset="0"/>
              </a:rPr>
              <a:t>— организованное взаимодействие с детьми и их родителями, направленное на обогащение познавательного опыта малышей, развлечение и создание положительной эмоциональной атмосферы в коллективе (</a:t>
            </a:r>
            <a:r>
              <a:rPr lang="ru-RU" sz="2900" i="1" dirty="0">
                <a:latin typeface="Times New Roman" pitchFamily="18" charset="0"/>
                <a:cs typeface="Times New Roman" pitchFamily="18" charset="0"/>
              </a:rPr>
              <a:t>утренники, досуговые мероприятия</a:t>
            </a:r>
            <a:r>
              <a:rPr lang="ru-RU" sz="2900" dirty="0">
                <a:latin typeface="Times New Roman" pitchFamily="18" charset="0"/>
                <a:cs typeface="Times New Roman" pitchFamily="18" charset="0"/>
              </a:rPr>
              <a:t>);</a:t>
            </a:r>
          </a:p>
          <a:p>
            <a:pPr algn="just"/>
            <a:r>
              <a:rPr lang="ru-RU" sz="2900" u="sng" dirty="0">
                <a:solidFill>
                  <a:srgbClr val="7030A0"/>
                </a:solidFill>
                <a:latin typeface="Times New Roman" pitchFamily="18" charset="0"/>
                <a:cs typeface="Times New Roman" pitchFamily="18" charset="0"/>
              </a:rPr>
              <a:t>образовательная деятельность в режимных моментах </a:t>
            </a:r>
            <a:r>
              <a:rPr lang="ru-RU" sz="2900" dirty="0">
                <a:latin typeface="Times New Roman" pitchFamily="18" charset="0"/>
                <a:cs typeface="Times New Roman" pitchFamily="18" charset="0"/>
              </a:rPr>
              <a:t>— форма образовательной деятельности, подразумевающая расширение бытового опыта малышей, воспитание дисциплинированности и развитие способности организовывать свою деятельность (</a:t>
            </a:r>
            <a:r>
              <a:rPr lang="ru-RU" sz="2900" i="1" dirty="0">
                <a:latin typeface="Times New Roman" pitchFamily="18" charset="0"/>
                <a:cs typeface="Times New Roman" pitchFamily="18" charset="0"/>
              </a:rPr>
              <a:t>например, во второй младшей группе дети учатся самостоятельно одеваться на улицу, организуя порядок расположения вещей в шкафчике</a:t>
            </a:r>
            <a:r>
              <a:rPr lang="ru-RU" sz="29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784780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1619672" y="1772816"/>
            <a:ext cx="4536504" cy="3168352"/>
          </a:xfrm>
        </p:spPr>
        <p:txBody>
          <a:bodyPr>
            <a:normAutofit/>
          </a:bodyPr>
          <a:lstStyle/>
          <a:p>
            <a:pPr algn="ctr"/>
            <a:r>
              <a:rPr lang="ru-RU" sz="3200" dirty="0">
                <a:solidFill>
                  <a:schemeClr val="tx2"/>
                </a:solidFill>
                <a:latin typeface="Times New Roman" pitchFamily="18" charset="0"/>
                <a:cs typeface="Times New Roman" pitchFamily="18" charset="0"/>
              </a:rPr>
              <a:t>В структуре занятий в детском саду </a:t>
            </a:r>
            <a:r>
              <a:rPr lang="ru-RU" sz="3200" dirty="0" smtClean="0">
                <a:solidFill>
                  <a:schemeClr val="tx2"/>
                </a:solidFill>
                <a:latin typeface="Times New Roman" pitchFamily="18" charset="0"/>
                <a:cs typeface="Times New Roman" pitchFamily="18" charset="0"/>
              </a:rPr>
              <a:t> </a:t>
            </a:r>
            <a:r>
              <a:rPr lang="ru-RU" sz="3200" b="1" dirty="0" smtClean="0">
                <a:solidFill>
                  <a:schemeClr val="tx2"/>
                </a:solidFill>
                <a:latin typeface="Times New Roman" pitchFamily="18" charset="0"/>
                <a:cs typeface="Times New Roman" pitchFamily="18" charset="0"/>
              </a:rPr>
              <a:t>отсутствует </a:t>
            </a:r>
            <a:r>
              <a:rPr lang="ru-RU" sz="3200" b="1" dirty="0">
                <a:solidFill>
                  <a:schemeClr val="tx2"/>
                </a:solidFill>
                <a:latin typeface="Times New Roman" pitchFamily="18" charset="0"/>
                <a:cs typeface="Times New Roman" pitchFamily="18" charset="0"/>
              </a:rPr>
              <a:t>проверка </a:t>
            </a:r>
            <a:r>
              <a:rPr lang="ru-RU" sz="3200" dirty="0">
                <a:solidFill>
                  <a:schemeClr val="tx2"/>
                </a:solidFill>
                <a:latin typeface="Times New Roman" pitchFamily="18" charset="0"/>
                <a:cs typeface="Times New Roman" pitchFamily="18" charset="0"/>
              </a:rPr>
              <a:t>усвоения знаний, навыков и умений. </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620688"/>
            <a:ext cx="7560840" cy="5760640"/>
          </a:xfrm>
        </p:spPr>
        <p:txBody>
          <a:bodyPr>
            <a:noAutofit/>
          </a:bodyPr>
          <a:lstStyle/>
          <a:p>
            <a:pPr algn="l"/>
            <a:r>
              <a:rPr lang="ru-RU" sz="1800" b="1" dirty="0">
                <a:latin typeface="Times New Roman" pitchFamily="18" charset="0"/>
                <a:cs typeface="Times New Roman" pitchFamily="18" charset="0"/>
              </a:rPr>
              <a:t>Как оформить конспект общеобразовательного занятия</a:t>
            </a:r>
          </a:p>
          <a:p>
            <a:pPr algn="l"/>
            <a:r>
              <a:rPr lang="ru-RU" sz="1800" dirty="0">
                <a:latin typeface="Times New Roman" pitchFamily="18" charset="0"/>
                <a:cs typeface="Times New Roman" pitchFamily="18" charset="0"/>
              </a:rPr>
              <a:t>Успех проведения занятия, то есть реализация поставленных целей и задача, от правильности оформления конспекта занятия зависит ничуть не меньше, чем от выбора содержания и составления композиции. </a:t>
            </a:r>
            <a:endParaRPr lang="ru-RU" sz="1800" dirty="0" smtClean="0">
              <a:latin typeface="Times New Roman" pitchFamily="18" charset="0"/>
              <a:cs typeface="Times New Roman" pitchFamily="18" charset="0"/>
            </a:endParaRPr>
          </a:p>
          <a:p>
            <a:pPr algn="l"/>
            <a:r>
              <a:rPr lang="ru-RU" sz="1800" u="sng" dirty="0" smtClean="0">
                <a:solidFill>
                  <a:schemeClr val="tx2"/>
                </a:solidFill>
                <a:latin typeface="Times New Roman" pitchFamily="18" charset="0"/>
                <a:cs typeface="Times New Roman" pitchFamily="18" charset="0"/>
              </a:rPr>
              <a:t>Алгоритм </a:t>
            </a:r>
            <a:r>
              <a:rPr lang="ru-RU" sz="1800" u="sng" dirty="0">
                <a:solidFill>
                  <a:schemeClr val="tx2"/>
                </a:solidFill>
                <a:latin typeface="Times New Roman" pitchFamily="18" charset="0"/>
                <a:cs typeface="Times New Roman" pitchFamily="18" charset="0"/>
              </a:rPr>
              <a:t>оформления конспекта включает:</a:t>
            </a:r>
          </a:p>
          <a:p>
            <a:pPr algn="l"/>
            <a:r>
              <a:rPr lang="ru-RU" sz="1800" dirty="0">
                <a:latin typeface="Times New Roman" pitchFamily="18" charset="0"/>
                <a:cs typeface="Times New Roman" pitchFamily="18" charset="0"/>
              </a:rPr>
              <a:t>титульный лист;</a:t>
            </a:r>
          </a:p>
          <a:p>
            <a:pPr algn="l"/>
            <a:r>
              <a:rPr lang="ru-RU" sz="1800" dirty="0">
                <a:latin typeface="Times New Roman" pitchFamily="18" charset="0"/>
                <a:cs typeface="Times New Roman" pitchFamily="18" charset="0"/>
              </a:rPr>
              <a:t>перечень целей (обучающих, развивающих и воспитательных) и задач их реализующих;</a:t>
            </a:r>
          </a:p>
          <a:p>
            <a:pPr algn="l"/>
            <a:r>
              <a:rPr lang="ru-RU" sz="1800" dirty="0">
                <a:latin typeface="Times New Roman" pitchFamily="18" charset="0"/>
                <a:cs typeface="Times New Roman" pitchFamily="18" charset="0"/>
              </a:rPr>
              <a:t>определение методов и приёмов, которые будут использованы;</a:t>
            </a:r>
          </a:p>
          <a:p>
            <a:pPr algn="l"/>
            <a:r>
              <a:rPr lang="ru-RU" sz="1800" dirty="0">
                <a:latin typeface="Times New Roman" pitchFamily="18" charset="0"/>
                <a:cs typeface="Times New Roman" pitchFamily="18" charset="0"/>
              </a:rPr>
              <a:t>описание сути планируемой индивидуальной работы, к примеру, на уроке по ФЭМП в средней группе задание для Леры К., пропустившей предыдущие занятия, может состоять в определении углов в фигурах (показать пальцем);</a:t>
            </a:r>
          </a:p>
          <a:p>
            <a:pPr algn="l"/>
            <a:r>
              <a:rPr lang="ru-RU" sz="1800" dirty="0">
                <a:latin typeface="Times New Roman" pitchFamily="18" charset="0"/>
                <a:cs typeface="Times New Roman" pitchFamily="18" charset="0"/>
              </a:rPr>
              <a:t>описание предварительной работы педагога и ребят (например, выучить стихотворение или нарисовать по теме);</a:t>
            </a:r>
          </a:p>
          <a:p>
            <a:pPr algn="l"/>
            <a:r>
              <a:rPr lang="ru-RU" sz="1800" dirty="0">
                <a:latin typeface="Times New Roman" pitchFamily="18" charset="0"/>
                <a:cs typeface="Times New Roman" pitchFamily="18" charset="0"/>
              </a:rPr>
              <a:t>список наглядных материалов и оборудования;</a:t>
            </a:r>
          </a:p>
          <a:p>
            <a:pPr algn="l"/>
            <a:r>
              <a:rPr lang="ru-RU" sz="1800" dirty="0">
                <a:latin typeface="Times New Roman" pitchFamily="18" charset="0"/>
                <a:cs typeface="Times New Roman" pitchFamily="18" charset="0"/>
              </a:rPr>
              <a:t>описание хода занятия (по пунктам — вводный этап, основной этап и заключительный, прописывая реплики педагога и предполагаемые ответы детей).</a:t>
            </a:r>
          </a:p>
          <a:p>
            <a:pPr algn="l"/>
            <a:endParaRPr lang="en-US" sz="900" dirty="0">
              <a:latin typeface="Times New Roman" pitchFamily="18" charset="0"/>
              <a:cs typeface="Times New Roman" pitchFamily="18" charset="0"/>
            </a:endParaRPr>
          </a:p>
        </p:txBody>
      </p:sp>
    </p:spTree>
    <p:extLst>
      <p:ext uri="{BB962C8B-B14F-4D97-AF65-F5344CB8AC3E}">
        <p14:creationId xmlns:p14="http://schemas.microsoft.com/office/powerpoint/2010/main" val="1104415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2170584" cy="698336"/>
          </a:xfrm>
        </p:spPr>
        <p:txBody>
          <a:bodyPr/>
          <a:lstStyle/>
          <a:p>
            <a:r>
              <a:rPr lang="ru-RU" b="1" dirty="0" smtClean="0">
                <a:solidFill>
                  <a:srgbClr val="7030A0"/>
                </a:solidFill>
                <a:latin typeface="Times New Roman" pitchFamily="18" charset="0"/>
                <a:cs typeface="Times New Roman" pitchFamily="18" charset="0"/>
              </a:rPr>
              <a:t>Вывод</a:t>
            </a:r>
            <a:endParaRPr lang="ru-RU" b="1" dirty="0">
              <a:solidFill>
                <a:srgbClr val="7030A0"/>
              </a:solidFill>
              <a:latin typeface="Times New Roman" pitchFamily="18" charset="0"/>
              <a:cs typeface="Times New Roman" pitchFamily="18" charset="0"/>
            </a:endParaRPr>
          </a:p>
        </p:txBody>
      </p:sp>
      <p:sp>
        <p:nvSpPr>
          <p:cNvPr id="3" name="Объект 2"/>
          <p:cNvSpPr>
            <a:spLocks noGrp="1"/>
          </p:cNvSpPr>
          <p:nvPr>
            <p:ph idx="1"/>
          </p:nvPr>
        </p:nvSpPr>
        <p:spPr>
          <a:xfrm>
            <a:off x="323528" y="1124744"/>
            <a:ext cx="7745505" cy="5289450"/>
          </a:xfrm>
        </p:spPr>
        <p:txBody>
          <a:bodyPr>
            <a:normAutofit/>
          </a:bodyPr>
          <a:lstStyle/>
          <a:p>
            <a:pPr algn="just"/>
            <a:r>
              <a:rPr lang="ru-RU" dirty="0">
                <a:solidFill>
                  <a:schemeClr val="accent1">
                    <a:lumMod val="50000"/>
                  </a:schemeClr>
                </a:solidFill>
                <a:latin typeface="Times New Roman" pitchFamily="18" charset="0"/>
                <a:cs typeface="Times New Roman" pitchFamily="18" charset="0"/>
              </a:rPr>
              <a:t>Дошкольное детство - очень важный и сложный этап развития личности ребенка. Его надо прожить в полной мере со всеми кризисами трех и семи лет, с проявлением негативизма. В это время формируется фантазия, речь, социальные навыки, принятие ролей. Если этот период не скомкать, то и дальнейшая учеба в школе, и вся жизнь человека сложится более успешно. Детей в садике не надо учить в школьном смысле этого слова. Они к этому еще не готовы. Содержания конспекта образовательной деятельности должен быть нацелен на то, чтобы у ребенка возникла мотивация к обучению, познанию и творчеству. </a:t>
            </a:r>
          </a:p>
          <a:p>
            <a:endParaRPr lang="ru-RU" dirty="0"/>
          </a:p>
        </p:txBody>
      </p:sp>
    </p:spTree>
    <p:extLst>
      <p:ext uri="{BB962C8B-B14F-4D97-AF65-F5344CB8AC3E}">
        <p14:creationId xmlns:p14="http://schemas.microsoft.com/office/powerpoint/2010/main" val="2911295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7344816" cy="4893647"/>
          </a:xfrm>
          <a:prstGeom prst="rect">
            <a:avLst/>
          </a:prstGeom>
          <a:noFill/>
        </p:spPr>
        <p:txBody>
          <a:bodyPr wrap="square" rtlCol="0">
            <a:spAutoFit/>
          </a:bodyPr>
          <a:lstStyle/>
          <a:p>
            <a:pPr algn="just"/>
            <a:r>
              <a:rPr lang="ru-RU" sz="2400" b="1" dirty="0" smtClean="0">
                <a:solidFill>
                  <a:schemeClr val="accent1">
                    <a:lumMod val="50000"/>
                  </a:schemeClr>
                </a:solidFill>
                <a:latin typeface="Times New Roman" pitchFamily="18" charset="0"/>
                <a:cs typeface="Times New Roman" pitchFamily="18" charset="0"/>
              </a:rPr>
              <a:t>Дошкольное детство </a:t>
            </a:r>
            <a:r>
              <a:rPr lang="ru-RU" sz="2400" dirty="0" smtClean="0">
                <a:solidFill>
                  <a:schemeClr val="accent1">
                    <a:lumMod val="50000"/>
                  </a:schemeClr>
                </a:solidFill>
                <a:latin typeface="Times New Roman" pitchFamily="18" charset="0"/>
                <a:cs typeface="Times New Roman" pitchFamily="18" charset="0"/>
              </a:rPr>
              <a:t>особый период жизни ребенка, который обеспечивает начальные этапы развития его личности. Формирование и развитие личности ребенка происходит в ходе овладения им </a:t>
            </a:r>
            <a:r>
              <a:rPr lang="ru-RU" sz="2400" b="1" dirty="0" smtClean="0">
                <a:solidFill>
                  <a:schemeClr val="accent1">
                    <a:lumMod val="50000"/>
                  </a:schemeClr>
                </a:solidFill>
                <a:latin typeface="Times New Roman" pitchFamily="18" charset="0"/>
                <a:cs typeface="Times New Roman" pitchFamily="18" charset="0"/>
              </a:rPr>
              <a:t>специфическими детскими видами деятельности: </a:t>
            </a:r>
          </a:p>
          <a:p>
            <a:pPr marL="514350" indent="-514350">
              <a:buFont typeface="+mj-lt"/>
              <a:buAutoNum type="arabicPeriod"/>
            </a:pPr>
            <a:r>
              <a:rPr lang="ru-RU" sz="2400" dirty="0" smtClean="0">
                <a:solidFill>
                  <a:schemeClr val="accent1">
                    <a:lumMod val="50000"/>
                  </a:schemeClr>
                </a:solidFill>
                <a:latin typeface="Times New Roman" pitchFamily="18" charset="0"/>
                <a:cs typeface="Times New Roman" pitchFamily="18" charset="0"/>
              </a:rPr>
              <a:t>Игровая; </a:t>
            </a:r>
            <a:endParaRPr lang="ru-RU" sz="2400" dirty="0" smtClean="0">
              <a:solidFill>
                <a:schemeClr val="accent1">
                  <a:lumMod val="50000"/>
                </a:schemeClr>
              </a:solidFill>
              <a:latin typeface="Times New Roman" pitchFamily="18" charset="0"/>
              <a:cs typeface="Times New Roman" pitchFamily="18" charset="0"/>
            </a:endParaRPr>
          </a:p>
          <a:p>
            <a:pPr marL="514350" indent="-514350">
              <a:buFont typeface="+mj-lt"/>
              <a:buAutoNum type="arabicPeriod"/>
            </a:pPr>
            <a:r>
              <a:rPr lang="ru-RU" sz="2400" dirty="0" smtClean="0">
                <a:solidFill>
                  <a:schemeClr val="accent1">
                    <a:lumMod val="50000"/>
                  </a:schemeClr>
                </a:solidFill>
                <a:latin typeface="Times New Roman" pitchFamily="18" charset="0"/>
                <a:cs typeface="Times New Roman" pitchFamily="18" charset="0"/>
              </a:rPr>
              <a:t>Изобразительная; </a:t>
            </a:r>
            <a:endParaRPr lang="ru-RU" sz="2400" dirty="0" smtClean="0">
              <a:solidFill>
                <a:schemeClr val="accent1">
                  <a:lumMod val="50000"/>
                </a:schemeClr>
              </a:solidFill>
              <a:latin typeface="Times New Roman" pitchFamily="18" charset="0"/>
              <a:cs typeface="Times New Roman" pitchFamily="18" charset="0"/>
            </a:endParaRPr>
          </a:p>
          <a:p>
            <a:pPr marL="514350" indent="-514350">
              <a:buFont typeface="+mj-lt"/>
              <a:buAutoNum type="arabicPeriod"/>
            </a:pPr>
            <a:r>
              <a:rPr lang="ru-RU" sz="2400" dirty="0" smtClean="0">
                <a:solidFill>
                  <a:schemeClr val="accent1">
                    <a:lumMod val="50000"/>
                  </a:schemeClr>
                </a:solidFill>
                <a:latin typeface="Times New Roman" pitchFamily="18" charset="0"/>
                <a:cs typeface="Times New Roman" pitchFamily="18" charset="0"/>
              </a:rPr>
              <a:t>Музыкальная; </a:t>
            </a:r>
            <a:endParaRPr lang="ru-RU" sz="2400" dirty="0" smtClean="0">
              <a:solidFill>
                <a:schemeClr val="accent1">
                  <a:lumMod val="50000"/>
                </a:schemeClr>
              </a:solidFill>
              <a:latin typeface="Times New Roman" pitchFamily="18" charset="0"/>
              <a:cs typeface="Times New Roman" pitchFamily="18" charset="0"/>
            </a:endParaRPr>
          </a:p>
          <a:p>
            <a:pPr marL="514350" indent="-514350">
              <a:buFont typeface="+mj-lt"/>
              <a:buAutoNum type="arabicPeriod"/>
            </a:pPr>
            <a:r>
              <a:rPr lang="ru-RU" sz="2400" dirty="0" smtClean="0">
                <a:solidFill>
                  <a:schemeClr val="accent1">
                    <a:lumMod val="50000"/>
                  </a:schemeClr>
                </a:solidFill>
                <a:latin typeface="Times New Roman" pitchFamily="18" charset="0"/>
                <a:cs typeface="Times New Roman" pitchFamily="18" charset="0"/>
              </a:rPr>
              <a:t>Театрализованная</a:t>
            </a:r>
            <a:r>
              <a:rPr lang="ru-RU" sz="2400" dirty="0">
                <a:solidFill>
                  <a:schemeClr val="accent1">
                    <a:lumMod val="50000"/>
                  </a:schemeClr>
                </a:solidFill>
                <a:latin typeface="Times New Roman" pitchFamily="18" charset="0"/>
                <a:cs typeface="Times New Roman" pitchFamily="18" charset="0"/>
              </a:rPr>
              <a:t>;</a:t>
            </a:r>
            <a:endParaRPr lang="ru-RU" sz="2400" dirty="0" smtClean="0">
              <a:solidFill>
                <a:schemeClr val="accent1">
                  <a:lumMod val="50000"/>
                </a:schemeClr>
              </a:solidFill>
              <a:latin typeface="Times New Roman" pitchFamily="18" charset="0"/>
              <a:cs typeface="Times New Roman" pitchFamily="18" charset="0"/>
            </a:endParaRPr>
          </a:p>
          <a:p>
            <a:pPr marL="514350" indent="-514350">
              <a:buFont typeface="+mj-lt"/>
              <a:buAutoNum type="arabicPeriod"/>
            </a:pPr>
            <a:r>
              <a:rPr lang="ru-RU" sz="2400" dirty="0" smtClean="0">
                <a:solidFill>
                  <a:schemeClr val="accent1">
                    <a:lumMod val="50000"/>
                  </a:schemeClr>
                </a:solidFill>
                <a:latin typeface="Times New Roman" pitchFamily="18" charset="0"/>
                <a:cs typeface="Times New Roman" pitchFamily="18" charset="0"/>
              </a:rPr>
              <a:t>Трудовая</a:t>
            </a:r>
            <a:r>
              <a:rPr lang="ru-RU" sz="2400" dirty="0">
                <a:solidFill>
                  <a:schemeClr val="accent1">
                    <a:lumMod val="50000"/>
                  </a:schemeClr>
                </a:solidFill>
                <a:latin typeface="Times New Roman" pitchFamily="18" charset="0"/>
                <a:cs typeface="Times New Roman" pitchFamily="18" charset="0"/>
              </a:rPr>
              <a:t>;</a:t>
            </a:r>
            <a:endParaRPr lang="ru-RU" sz="2400" dirty="0" smtClean="0">
              <a:solidFill>
                <a:schemeClr val="accent1">
                  <a:lumMod val="50000"/>
                </a:schemeClr>
              </a:solidFill>
              <a:latin typeface="Times New Roman" pitchFamily="18" charset="0"/>
              <a:cs typeface="Times New Roman" pitchFamily="18" charset="0"/>
            </a:endParaRPr>
          </a:p>
          <a:p>
            <a:pPr marL="514350" indent="-514350">
              <a:buFont typeface="+mj-lt"/>
              <a:buAutoNum type="arabicPeriod"/>
            </a:pPr>
            <a:r>
              <a:rPr lang="ru-RU" sz="2400" dirty="0" smtClean="0">
                <a:solidFill>
                  <a:schemeClr val="accent1">
                    <a:lumMod val="50000"/>
                  </a:schemeClr>
                </a:solidFill>
                <a:latin typeface="Times New Roman" pitchFamily="18" charset="0"/>
                <a:cs typeface="Times New Roman" pitchFamily="18" charset="0"/>
              </a:rPr>
              <a:t>Исследовательская</a:t>
            </a:r>
            <a:r>
              <a:rPr lang="ru-RU" sz="2400" dirty="0">
                <a:solidFill>
                  <a:schemeClr val="accent1">
                    <a:lumMod val="50000"/>
                  </a:schemeClr>
                </a:solidFill>
                <a:latin typeface="Times New Roman" pitchFamily="18" charset="0"/>
                <a:cs typeface="Times New Roman" pitchFamily="18" charset="0"/>
              </a:rPr>
              <a:t>;</a:t>
            </a:r>
            <a:endParaRPr lang="ru-RU" sz="2400" dirty="0" smtClean="0">
              <a:solidFill>
                <a:schemeClr val="accent1">
                  <a:lumMod val="50000"/>
                </a:schemeClr>
              </a:solidFill>
              <a:latin typeface="Times New Roman" pitchFamily="18" charset="0"/>
              <a:cs typeface="Times New Roman" pitchFamily="18" charset="0"/>
            </a:endParaRPr>
          </a:p>
          <a:p>
            <a:pPr marL="514350" indent="-514350">
              <a:buFont typeface="+mj-lt"/>
              <a:buAutoNum type="arabicPeriod"/>
            </a:pPr>
            <a:r>
              <a:rPr lang="ru-RU" sz="2400" dirty="0" smtClean="0">
                <a:solidFill>
                  <a:schemeClr val="accent1">
                    <a:lumMod val="50000"/>
                  </a:schemeClr>
                </a:solidFill>
                <a:latin typeface="Times New Roman" pitchFamily="18" charset="0"/>
                <a:cs typeface="Times New Roman" pitchFamily="18" charset="0"/>
              </a:rPr>
              <a:t>Физическая</a:t>
            </a:r>
            <a:r>
              <a:rPr lang="ru-RU" sz="2400" dirty="0">
                <a:solidFill>
                  <a:schemeClr val="accent1">
                    <a:lumMod val="50000"/>
                  </a:schemeClr>
                </a:solidFill>
                <a:latin typeface="Times New Roman" pitchFamily="18" charset="0"/>
                <a:cs typeface="Times New Roman" pitchFamily="18" charset="0"/>
              </a:rPr>
              <a:t>;</a:t>
            </a:r>
            <a:endParaRPr lang="ru-RU" sz="2400" dirty="0" smtClean="0">
              <a:solidFill>
                <a:schemeClr val="accent1">
                  <a:lumMod val="50000"/>
                </a:schemeClr>
              </a:solidFill>
              <a:latin typeface="Times New Roman" pitchFamily="18" charset="0"/>
              <a:cs typeface="Times New Roman" pitchFamily="18" charset="0"/>
            </a:endParaRPr>
          </a:p>
          <a:p>
            <a:pPr marL="514350" indent="-514350">
              <a:buFont typeface="+mj-lt"/>
              <a:buAutoNum type="arabicPeriod"/>
            </a:pPr>
            <a:r>
              <a:rPr lang="ru-RU" sz="2400" dirty="0" smtClean="0">
                <a:solidFill>
                  <a:schemeClr val="accent1">
                    <a:lumMod val="50000"/>
                  </a:schemeClr>
                </a:solidFill>
                <a:latin typeface="Times New Roman" pitchFamily="18" charset="0"/>
                <a:cs typeface="Times New Roman" pitchFamily="18" charset="0"/>
              </a:rPr>
              <a:t>Бытовая</a:t>
            </a:r>
            <a:r>
              <a:rPr lang="ru-RU" sz="2400" dirty="0">
                <a:solidFill>
                  <a:schemeClr val="accent1">
                    <a:lumMod val="50000"/>
                  </a:schemeClr>
                </a:solidFill>
                <a:latin typeface="Times New Roman" pitchFamily="18" charset="0"/>
                <a:cs typeface="Times New Roman" pitchFamily="18" charset="0"/>
              </a:rPr>
              <a:t>.</a:t>
            </a:r>
            <a:endParaRPr lang="ru-RU" sz="2400" dirty="0">
              <a:solidFill>
                <a:schemeClr val="accent1">
                  <a:lumMod val="50000"/>
                </a:schemeClr>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2996952"/>
            <a:ext cx="4283968" cy="241307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496944" cy="1138773"/>
          </a:xfrm>
          <a:prstGeom prst="rect">
            <a:avLst/>
          </a:prstGeom>
          <a:noFill/>
        </p:spPr>
        <p:txBody>
          <a:bodyPr wrap="square" rtlCol="0">
            <a:spAutoFit/>
          </a:bodyPr>
          <a:lstStyle/>
          <a:p>
            <a:pPr algn="ctr"/>
            <a:r>
              <a:rPr lang="ru-RU" sz="3600" b="1" dirty="0" smtClean="0">
                <a:solidFill>
                  <a:schemeClr val="tx2"/>
                </a:solidFill>
                <a:latin typeface="Times New Roman" pitchFamily="18" charset="0"/>
                <a:cs typeface="Times New Roman" pitchFamily="18" charset="0"/>
              </a:rPr>
              <a:t>Виды занятий в ДОУ</a:t>
            </a:r>
          </a:p>
          <a:p>
            <a:pPr algn="ctr"/>
            <a:r>
              <a:rPr lang="ru-RU" sz="3200" dirty="0" smtClean="0">
                <a:solidFill>
                  <a:schemeClr val="tx2"/>
                </a:solidFill>
                <a:latin typeface="Times New Roman" pitchFamily="18" charset="0"/>
                <a:cs typeface="Times New Roman" pitchFamily="18" charset="0"/>
              </a:rPr>
              <a:t>По разделам программы</a:t>
            </a:r>
            <a:endParaRPr lang="ru-RU" sz="3200" dirty="0">
              <a:solidFill>
                <a:schemeClr val="tx2"/>
              </a:solidFill>
              <a:latin typeface="Times New Roman" pitchFamily="18" charset="0"/>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1678683489"/>
              </p:ext>
            </p:extLst>
          </p:nvPr>
        </p:nvGraphicFramePr>
        <p:xfrm>
          <a:off x="251520" y="1397000"/>
          <a:ext cx="736848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88640"/>
            <a:ext cx="7850939" cy="923330"/>
          </a:xfrm>
          <a:prstGeom prst="rect">
            <a:avLst/>
          </a:prstGeom>
          <a:noFill/>
        </p:spPr>
        <p:txBody>
          <a:bodyPr wrap="square" rtlCol="0">
            <a:spAutoFit/>
          </a:bodyPr>
          <a:lstStyle/>
          <a:p>
            <a:pPr algn="ctr"/>
            <a:r>
              <a:rPr lang="ru-RU" sz="3600" b="1" dirty="0" smtClean="0">
                <a:solidFill>
                  <a:schemeClr val="tx2"/>
                </a:solidFill>
                <a:latin typeface="Times New Roman" pitchFamily="18" charset="0"/>
                <a:cs typeface="Times New Roman" pitchFamily="18" charset="0"/>
              </a:rPr>
              <a:t>По форме организации занятий</a:t>
            </a:r>
          </a:p>
          <a:p>
            <a:endParaRPr lang="ru-RU" dirty="0"/>
          </a:p>
        </p:txBody>
      </p:sp>
      <p:graphicFrame>
        <p:nvGraphicFramePr>
          <p:cNvPr id="4" name="Схема 3"/>
          <p:cNvGraphicFramePr/>
          <p:nvPr>
            <p:extLst>
              <p:ext uri="{D42A27DB-BD31-4B8C-83A1-F6EECF244321}">
                <p14:modId xmlns:p14="http://schemas.microsoft.com/office/powerpoint/2010/main" val="3356925521"/>
              </p:ext>
            </p:extLst>
          </p:nvPr>
        </p:nvGraphicFramePr>
        <p:xfrm>
          <a:off x="467544" y="1397000"/>
          <a:ext cx="7152456"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5"/>
            <a:ext cx="7793360" cy="1026587"/>
          </a:xfrm>
        </p:spPr>
        <p:txBody>
          <a:bodyPr>
            <a:normAutofit fontScale="90000"/>
          </a:bodyPr>
          <a:lstStyle/>
          <a:p>
            <a:pPr algn="ctr"/>
            <a:r>
              <a:rPr lang="ru-RU" sz="4000" b="1" dirty="0">
                <a:solidFill>
                  <a:srgbClr val="7030A0"/>
                </a:solidFill>
                <a:latin typeface="Times New Roman" pitchFamily="18" charset="0"/>
                <a:cs typeface="Times New Roman" pitchFamily="18" charset="0"/>
              </a:rPr>
              <a:t>Виды занятий по </a:t>
            </a:r>
            <a:r>
              <a:rPr lang="ru-RU" sz="4000" b="1" dirty="0" smtClean="0">
                <a:solidFill>
                  <a:srgbClr val="7030A0"/>
                </a:solidFill>
                <a:latin typeface="Times New Roman" pitchFamily="18" charset="0"/>
                <a:cs typeface="Times New Roman" pitchFamily="18" charset="0"/>
              </a:rPr>
              <a:t>структуре</a:t>
            </a:r>
            <a:r>
              <a:rPr lang="ru-RU" dirty="0"/>
              <a:t/>
            </a:r>
            <a:br>
              <a:rPr lang="ru-RU" dirty="0"/>
            </a:br>
            <a:endParaRPr lang="ru-RU" dirty="0"/>
          </a:p>
        </p:txBody>
      </p:sp>
      <p:sp>
        <p:nvSpPr>
          <p:cNvPr id="5" name="Объект 4"/>
          <p:cNvSpPr>
            <a:spLocks noGrp="1"/>
          </p:cNvSpPr>
          <p:nvPr>
            <p:ph idx="1"/>
          </p:nvPr>
        </p:nvSpPr>
        <p:spPr>
          <a:xfrm>
            <a:off x="251520" y="980728"/>
            <a:ext cx="7848872" cy="5328592"/>
          </a:xfrm>
        </p:spPr>
        <p:txBody>
          <a:bodyPr>
            <a:noAutofit/>
          </a:bodyPr>
          <a:lstStyle/>
          <a:p>
            <a:endParaRPr lang="ru-RU" sz="1600" dirty="0"/>
          </a:p>
          <a:p>
            <a:pPr algn="just"/>
            <a:r>
              <a:rPr lang="ru-RU" sz="1600" b="1" dirty="0">
                <a:latin typeface="Times New Roman" pitchFamily="18" charset="0"/>
                <a:cs typeface="Times New Roman" pitchFamily="18" charset="0"/>
              </a:rPr>
              <a:t>Комбинированное </a:t>
            </a:r>
            <a:r>
              <a:rPr lang="ru-RU" sz="1600" b="1" dirty="0" smtClean="0">
                <a:latin typeface="Times New Roman" pitchFamily="18" charset="0"/>
                <a:cs typeface="Times New Roman" pitchFamily="18" charset="0"/>
              </a:rPr>
              <a:t>занятие. </a:t>
            </a:r>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процессе проведения занятия сочетается несколько видов деятельности (игровая, изобразительная, музыкальная и т. д.) и используются методы и приемы из разных педагогических методик (методики развития речи, методика развития ИЗО, методика музыкального воспитания и т. д</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Тематическое </a:t>
            </a:r>
            <a:r>
              <a:rPr lang="ru-RU" sz="1600" b="1" dirty="0" smtClean="0">
                <a:latin typeface="Times New Roman" pitchFamily="18" charset="0"/>
                <a:cs typeface="Times New Roman" pitchFamily="18" charset="0"/>
              </a:rPr>
              <a:t>занятие. </a:t>
            </a:r>
            <a:r>
              <a:rPr lang="ru-RU" sz="1600" dirty="0" smtClean="0">
                <a:latin typeface="Times New Roman" pitchFamily="18" charset="0"/>
                <a:cs typeface="Times New Roman" pitchFamily="18" charset="0"/>
              </a:rPr>
              <a:t>Занятие </a:t>
            </a:r>
            <a:r>
              <a:rPr lang="ru-RU" sz="1600" dirty="0">
                <a:latin typeface="Times New Roman" pitchFamily="18" charset="0"/>
                <a:cs typeface="Times New Roman" pitchFamily="18" charset="0"/>
              </a:rPr>
              <a:t>полностью посвящено конкретной теме, например, развитие </a:t>
            </a:r>
            <a:r>
              <a:rPr lang="ru-RU" sz="1600" dirty="0" smtClean="0">
                <a:latin typeface="Times New Roman" pitchFamily="18" charset="0"/>
                <a:cs typeface="Times New Roman" pitchFamily="18" charset="0"/>
              </a:rPr>
              <a:t>устного счета</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Комплексное </a:t>
            </a:r>
            <a:r>
              <a:rPr lang="ru-RU" sz="1600" b="1" dirty="0" smtClean="0">
                <a:latin typeface="Times New Roman" pitchFamily="18" charset="0"/>
                <a:cs typeface="Times New Roman" pitchFamily="18" charset="0"/>
              </a:rPr>
              <a:t>занятие. </a:t>
            </a:r>
            <a:r>
              <a:rPr lang="ru-RU" sz="1600" dirty="0" smtClean="0">
                <a:latin typeface="Times New Roman" pitchFamily="18" charset="0"/>
                <a:cs typeface="Times New Roman" pitchFamily="18" charset="0"/>
              </a:rPr>
              <a:t>Комплекс </a:t>
            </a:r>
            <a:r>
              <a:rPr lang="ru-RU" sz="1600" dirty="0">
                <a:latin typeface="Times New Roman" pitchFamily="18" charset="0"/>
                <a:cs typeface="Times New Roman" pitchFamily="18" charset="0"/>
              </a:rPr>
              <a:t>- это целостность, образующаяся из отдельных частей различных тематических занятий. Комплексные занятия, как правило, планируются один раз в квартал и объединяют различные занятия, в том числе музыкальные, познавательные, развивающие речь и т.д. Комплексное занятие строится на знакомом детям материале. На таком занятии решаются задачи каждого из видов </a:t>
            </a:r>
            <a:r>
              <a:rPr lang="ru-RU" sz="1600" dirty="0" smtClean="0">
                <a:latin typeface="Times New Roman" pitchFamily="18" charset="0"/>
                <a:cs typeface="Times New Roman" pitchFamily="18" charset="0"/>
              </a:rPr>
              <a:t>деятельности. Например</a:t>
            </a:r>
            <a:r>
              <a:rPr lang="ru-RU" sz="1600" dirty="0">
                <a:latin typeface="Times New Roman" pitchFamily="18" charset="0"/>
                <a:cs typeface="Times New Roman" pitchFamily="18" charset="0"/>
              </a:rPr>
              <a:t>: прежде чем нарисовать букет для мамы, дети поют песню о маме, празднике 8 марта, читают стихотворения, рисуют, лепят и т.д</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Интегрированное </a:t>
            </a:r>
            <a:r>
              <a:rPr lang="ru-RU" sz="1600" b="1" dirty="0" smtClean="0">
                <a:latin typeface="Times New Roman" pitchFamily="18" charset="0"/>
                <a:cs typeface="Times New Roman" pitchFamily="18" charset="0"/>
              </a:rPr>
              <a:t>занятие. </a:t>
            </a:r>
            <a:r>
              <a:rPr lang="ru-RU" sz="1600" dirty="0" smtClean="0">
                <a:latin typeface="Times New Roman" pitchFamily="18" charset="0"/>
                <a:cs typeface="Times New Roman" pitchFamily="18" charset="0"/>
              </a:rPr>
              <a:t>Занятие</a:t>
            </a:r>
            <a:r>
              <a:rPr lang="ru-RU" sz="1600" dirty="0">
                <a:latin typeface="Times New Roman" pitchFamily="18" charset="0"/>
                <a:cs typeface="Times New Roman" pitchFamily="18" charset="0"/>
              </a:rPr>
              <a:t>, включающее разнообразные виды детской деятельности, объединенные каким-либо тематическим содержанием. Оно может состоять из двух-трех классических занятий, реализующих разделы образовательной программы, объединенных одной темой, или взаимосвязанных и взаимопроникающих видов детской деятельности, где тематическое содержание выступает в роли главного.</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a:solidFill>
                  <a:srgbClr val="7030A0"/>
                </a:solidFill>
                <a:latin typeface="Times New Roman" pitchFamily="18" charset="0"/>
                <a:cs typeface="Times New Roman" pitchFamily="18" charset="0"/>
              </a:rPr>
              <a:t>Нетрадиционные формы занятия</a:t>
            </a:r>
          </a:p>
        </p:txBody>
      </p:sp>
      <p:sp>
        <p:nvSpPr>
          <p:cNvPr id="3" name="Объект 2"/>
          <p:cNvSpPr>
            <a:spLocks noGrp="1"/>
          </p:cNvSpPr>
          <p:nvPr>
            <p:ph idx="1"/>
          </p:nvPr>
        </p:nvSpPr>
        <p:spPr>
          <a:xfrm>
            <a:off x="107504" y="1700808"/>
            <a:ext cx="7920880" cy="4495800"/>
          </a:xfrm>
        </p:spPr>
        <p:txBody>
          <a:bodyPr>
            <a:noAutofit/>
          </a:bodyPr>
          <a:lstStyle/>
          <a:p>
            <a:pPr algn="just"/>
            <a:r>
              <a:rPr lang="ru-RU" sz="1600" b="1" dirty="0">
                <a:latin typeface="Times New Roman" pitchFamily="18" charset="0"/>
                <a:cs typeface="Times New Roman" pitchFamily="18" charset="0"/>
              </a:rPr>
              <a:t>Занятие – </a:t>
            </a:r>
            <a:r>
              <a:rPr lang="ru-RU" sz="1600" b="1" dirty="0" smtClean="0">
                <a:latin typeface="Times New Roman" pitchFamily="18" charset="0"/>
                <a:cs typeface="Times New Roman" pitchFamily="18" charset="0"/>
              </a:rPr>
              <a:t>творчество. </a:t>
            </a:r>
            <a:r>
              <a:rPr lang="ru-RU" sz="1600" dirty="0" smtClean="0">
                <a:latin typeface="Times New Roman" pitchFamily="18" charset="0"/>
                <a:cs typeface="Times New Roman" pitchFamily="18" charset="0"/>
              </a:rPr>
              <a:t>Словесное </a:t>
            </a:r>
            <a:r>
              <a:rPr lang="ru-RU" sz="1600" dirty="0">
                <a:latin typeface="Times New Roman" pitchFamily="18" charset="0"/>
                <a:cs typeface="Times New Roman" pitchFamily="18" charset="0"/>
              </a:rPr>
              <a:t>творчество детей по технологии ТРИЗ «Сочиняем сказки «наизнанку», «Придумаем несуществующее животное. Растение</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Занятие – </a:t>
            </a:r>
            <a:r>
              <a:rPr lang="ru-RU" sz="1600" b="1" dirty="0" smtClean="0">
                <a:latin typeface="Times New Roman" pitchFamily="18" charset="0"/>
                <a:cs typeface="Times New Roman" pitchFamily="18" charset="0"/>
              </a:rPr>
              <a:t>посиделки. </a:t>
            </a:r>
            <a:r>
              <a:rPr lang="ru-RU" sz="1600" dirty="0" smtClean="0">
                <a:latin typeface="Times New Roman" pitchFamily="18" charset="0"/>
                <a:cs typeface="Times New Roman" pitchFamily="18" charset="0"/>
              </a:rPr>
              <a:t>Приобщение </a:t>
            </a:r>
            <a:r>
              <a:rPr lang="ru-RU" sz="1600" dirty="0">
                <a:latin typeface="Times New Roman" pitchFamily="18" charset="0"/>
                <a:cs typeface="Times New Roman" pitchFamily="18" charset="0"/>
              </a:rPr>
              <a:t>дошкольников к детскому фольклору на традиционных народных посиделках, предполагающих интеграцию различных видов деятельности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Занятие – </a:t>
            </a:r>
            <a:r>
              <a:rPr lang="ru-RU" sz="1600" b="1" dirty="0" smtClean="0">
                <a:latin typeface="Times New Roman" pitchFamily="18" charset="0"/>
                <a:cs typeface="Times New Roman" pitchFamily="18" charset="0"/>
              </a:rPr>
              <a:t>сказка.  </a:t>
            </a:r>
            <a:r>
              <a:rPr lang="ru-RU" sz="1600" dirty="0">
                <a:latin typeface="Times New Roman" pitchFamily="18" charset="0"/>
                <a:cs typeface="Times New Roman" pitchFamily="18" charset="0"/>
              </a:rPr>
              <a:t>Речевое развитие детей в рамках различных видах деятельности, объединенных сюжетом хорошо знакомой им </a:t>
            </a:r>
            <a:r>
              <a:rPr lang="ru-RU" sz="1600" dirty="0" smtClean="0">
                <a:latin typeface="Times New Roman" pitchFamily="18" charset="0"/>
                <a:cs typeface="Times New Roman" pitchFamily="18" charset="0"/>
              </a:rPr>
              <a:t>сказки</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Занятие – пресс-конференция </a:t>
            </a:r>
            <a:r>
              <a:rPr lang="ru-RU" sz="1600" b="1" dirty="0" smtClean="0">
                <a:latin typeface="Times New Roman" pitchFamily="18" charset="0"/>
                <a:cs typeface="Times New Roman" pitchFamily="18" charset="0"/>
              </a:rPr>
              <a:t>журналистов</a:t>
            </a:r>
            <a:r>
              <a:rPr lang="ru-RU" sz="1600" dirty="0" smtClean="0">
                <a:latin typeface="Times New Roman" pitchFamily="18" charset="0"/>
                <a:cs typeface="Times New Roman" pitchFamily="18" charset="0"/>
              </a:rPr>
              <a:t>. Дети </a:t>
            </a:r>
            <a:r>
              <a:rPr lang="ru-RU" sz="1600" dirty="0">
                <a:latin typeface="Times New Roman" pitchFamily="18" charset="0"/>
                <a:cs typeface="Times New Roman" pitchFamily="18" charset="0"/>
              </a:rPr>
              <a:t>задают вопросы «космонавту», героям сказок и другим, реализовывать можно через проектную деятельность «Юные журналисты</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Занятие – </a:t>
            </a:r>
            <a:r>
              <a:rPr lang="ru-RU" sz="1600" b="1" dirty="0" smtClean="0">
                <a:latin typeface="Times New Roman" pitchFamily="18" charset="0"/>
                <a:cs typeface="Times New Roman" pitchFamily="18" charset="0"/>
              </a:rPr>
              <a:t>путешествие</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Организованное путешествие по родному городу, картинной галерее. Экскурсоводами могут быть сами дети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Занятие – </a:t>
            </a:r>
            <a:r>
              <a:rPr lang="ru-RU" sz="1600" b="1" dirty="0" smtClean="0">
                <a:latin typeface="Times New Roman" pitchFamily="18" charset="0"/>
                <a:cs typeface="Times New Roman" pitchFamily="18" charset="0"/>
              </a:rPr>
              <a:t>эксперимент. </a:t>
            </a:r>
            <a:r>
              <a:rPr lang="ru-RU" sz="1600" dirty="0" smtClean="0">
                <a:latin typeface="Times New Roman" pitchFamily="18" charset="0"/>
                <a:cs typeface="Times New Roman" pitchFamily="18" charset="0"/>
              </a:rPr>
              <a:t>Дети </a:t>
            </a:r>
            <a:r>
              <a:rPr lang="ru-RU" sz="1600" dirty="0">
                <a:latin typeface="Times New Roman" pitchFamily="18" charset="0"/>
                <a:cs typeface="Times New Roman" pitchFamily="18" charset="0"/>
              </a:rPr>
              <a:t>экспериментируют с бумагой, тканью, песком, снегом</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Занятие – </a:t>
            </a:r>
            <a:r>
              <a:rPr lang="ru-RU" sz="1600" b="1" dirty="0" smtClean="0">
                <a:latin typeface="Times New Roman" pitchFamily="18" charset="0"/>
                <a:cs typeface="Times New Roman" pitchFamily="18" charset="0"/>
              </a:rPr>
              <a:t>конкурс. </a:t>
            </a:r>
            <a:r>
              <a:rPr lang="ru-RU" sz="1600" dirty="0">
                <a:latin typeface="Times New Roman" pitchFamily="18" charset="0"/>
                <a:cs typeface="Times New Roman" pitchFamily="18" charset="0"/>
              </a:rPr>
              <a:t>Дошкольники участвуют в конкурсах, проводимых по аналогии с популярными телевизионными конкурсами </a:t>
            </a:r>
            <a:r>
              <a:rPr lang="ru-RU" sz="1600" dirty="0" smtClean="0">
                <a:latin typeface="Times New Roman" pitchFamily="18" charset="0"/>
                <a:cs typeface="Times New Roman" pitchFamily="18" charset="0"/>
              </a:rPr>
              <a:t>и </a:t>
            </a:r>
            <a:r>
              <a:rPr lang="ru-RU" sz="1600" dirty="0">
                <a:latin typeface="Times New Roman" pitchFamily="18" charset="0"/>
                <a:cs typeface="Times New Roman" pitchFamily="18" charset="0"/>
              </a:rPr>
              <a:t>другими</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just"/>
            <a:r>
              <a:rPr lang="ru-RU" sz="1600" b="1" dirty="0">
                <a:latin typeface="Times New Roman" pitchFamily="18" charset="0"/>
                <a:cs typeface="Times New Roman" pitchFamily="18" charset="0"/>
              </a:rPr>
              <a:t>Занятие – </a:t>
            </a:r>
            <a:r>
              <a:rPr lang="ru-RU" sz="1600" b="1" dirty="0" smtClean="0">
                <a:latin typeface="Times New Roman" pitchFamily="18" charset="0"/>
                <a:cs typeface="Times New Roman" pitchFamily="18" charset="0"/>
              </a:rPr>
              <a:t>рисунки-сочинения</a:t>
            </a:r>
            <a:r>
              <a:rPr lang="ru-RU" sz="1600" dirty="0" smtClean="0">
                <a:latin typeface="Times New Roman" pitchFamily="18" charset="0"/>
                <a:cs typeface="Times New Roman" pitchFamily="18" charset="0"/>
              </a:rPr>
              <a:t>. Сочинение </a:t>
            </a:r>
            <a:r>
              <a:rPr lang="ru-RU" sz="1600" dirty="0">
                <a:latin typeface="Times New Roman" pitchFamily="18" charset="0"/>
                <a:cs typeface="Times New Roman" pitchFamily="18" charset="0"/>
              </a:rPr>
              <a:t>детьми сказок и рассказов по своим собственным </a:t>
            </a:r>
            <a:r>
              <a:rPr lang="ru-RU" sz="1600" dirty="0" smtClean="0">
                <a:latin typeface="Times New Roman" pitchFamily="18" charset="0"/>
                <a:cs typeface="Times New Roman" pitchFamily="18" charset="0"/>
              </a:rPr>
              <a:t>рисункам.  </a:t>
            </a:r>
            <a:r>
              <a:rPr lang="ru-RU" sz="1600" dirty="0" err="1">
                <a:latin typeface="Times New Roman" pitchFamily="18" charset="0"/>
                <a:cs typeface="Times New Roman" pitchFamily="18" charset="0"/>
              </a:rPr>
              <a:t>Раскадровка</a:t>
            </a:r>
            <a:r>
              <a:rPr lang="ru-RU" sz="1600" dirty="0">
                <a:latin typeface="Times New Roman" pitchFamily="18" charset="0"/>
                <a:cs typeface="Times New Roman" pitchFamily="18" charset="0"/>
              </a:rPr>
              <a:t> рисунков по примеру </a:t>
            </a:r>
            <a:r>
              <a:rPr lang="ru-RU" sz="1600" dirty="0" smtClean="0">
                <a:latin typeface="Times New Roman" pitchFamily="18" charset="0"/>
                <a:cs typeface="Times New Roman" pitchFamily="18" charset="0"/>
              </a:rPr>
              <a:t>комиксов.</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524699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43379459"/>
              </p:ext>
            </p:extLst>
          </p:nvPr>
        </p:nvGraphicFramePr>
        <p:xfrm>
          <a:off x="323528" y="620688"/>
          <a:ext cx="7416823" cy="5835675"/>
        </p:xfrm>
        <a:graphic>
          <a:graphicData uri="http://schemas.openxmlformats.org/drawingml/2006/table">
            <a:tbl>
              <a:tblPr/>
              <a:tblGrid>
                <a:gridCol w="2375701"/>
                <a:gridCol w="2375701"/>
                <a:gridCol w="2665421"/>
              </a:tblGrid>
              <a:tr h="5835675">
                <a:tc>
                  <a:txBody>
                    <a:bodyPr/>
                    <a:lstStyle/>
                    <a:p>
                      <a:r>
                        <a:rPr lang="ru-RU" sz="3200" b="1" dirty="0">
                          <a:solidFill>
                            <a:schemeClr val="tx2"/>
                          </a:solidFill>
                          <a:latin typeface="Times New Roman" pitchFamily="18" charset="0"/>
                          <a:cs typeface="Times New Roman" pitchFamily="18" charset="0"/>
                        </a:rPr>
                        <a:t>По целям проведения</a:t>
                      </a:r>
                    </a:p>
                  </a:txBody>
                  <a:tcPr marL="66392" marR="66392" marT="33196" marB="33196" anchor="ctr">
                    <a:lnL>
                      <a:noFill/>
                    </a:lnL>
                    <a:lnR>
                      <a:noFill/>
                    </a:lnR>
                    <a:lnT>
                      <a:noFill/>
                    </a:lnT>
                    <a:lnB>
                      <a:noFill/>
                    </a:lnB>
                  </a:tcPr>
                </a:tc>
                <a:tc>
                  <a:txBody>
                    <a:bodyPr/>
                    <a:lstStyle/>
                    <a:p>
                      <a:r>
                        <a:rPr lang="ru-RU" sz="1600" dirty="0">
                          <a:solidFill>
                            <a:schemeClr val="tx2"/>
                          </a:solidFill>
                          <a:latin typeface="Times New Roman" pitchFamily="18" charset="0"/>
                          <a:cs typeface="Times New Roman" pitchFamily="18" charset="0"/>
                        </a:rPr>
                        <a:t>Акцентирующие деятельность на одной из образовательных целей</a:t>
                      </a:r>
                    </a:p>
                  </a:txBody>
                  <a:tcPr marL="66392" marR="66392" marT="33196" marB="33196" anchor="ctr">
                    <a:lnL>
                      <a:noFill/>
                    </a:lnL>
                    <a:lnR>
                      <a:noFill/>
                    </a:lnR>
                    <a:lnT>
                      <a:noFill/>
                    </a:lnT>
                    <a:lnB>
                      <a:noFill/>
                    </a:lnB>
                  </a:tcPr>
                </a:tc>
                <a:tc>
                  <a:txBody>
                    <a:bodyPr/>
                    <a:lstStyle/>
                    <a:p>
                      <a:pPr>
                        <a:buFont typeface="Arial"/>
                        <a:buChar char="•"/>
                      </a:pPr>
                      <a:r>
                        <a:rPr lang="ru-RU" sz="1800" dirty="0">
                          <a:solidFill>
                            <a:schemeClr val="tx1"/>
                          </a:solidFill>
                          <a:latin typeface="Times New Roman" pitchFamily="18" charset="0"/>
                          <a:cs typeface="Times New Roman" pitchFamily="18" charset="0"/>
                        </a:rPr>
                        <a:t>обучающее</a:t>
                      </a:r>
                    </a:p>
                    <a:p>
                      <a:pPr>
                        <a:buFont typeface="Arial"/>
                        <a:buChar char="•"/>
                      </a:pPr>
                      <a:r>
                        <a:rPr lang="ru-RU" sz="1800" dirty="0">
                          <a:solidFill>
                            <a:schemeClr val="tx1"/>
                          </a:solidFill>
                          <a:latin typeface="Times New Roman" pitchFamily="18" charset="0"/>
                          <a:cs typeface="Times New Roman" pitchFamily="18" charset="0"/>
                        </a:rPr>
                        <a:t>развивающее</a:t>
                      </a:r>
                    </a:p>
                    <a:p>
                      <a:pPr>
                        <a:buFont typeface="Arial"/>
                        <a:buChar char="•"/>
                      </a:pPr>
                      <a:r>
                        <a:rPr lang="ru-RU" sz="1800" dirty="0">
                          <a:solidFill>
                            <a:schemeClr val="tx1"/>
                          </a:solidFill>
                          <a:latin typeface="Times New Roman" pitchFamily="18" charset="0"/>
                          <a:cs typeface="Times New Roman" pitchFamily="18" charset="0"/>
                        </a:rPr>
                        <a:t>воспитательное, например, направленное на интернациональное воспитание старших дошкольников «Планета — наш дом»;</a:t>
                      </a:r>
                    </a:p>
                    <a:p>
                      <a:pPr>
                        <a:buFont typeface="Arial"/>
                        <a:buChar char="•"/>
                      </a:pPr>
                      <a:r>
                        <a:rPr lang="ru-RU" sz="1800" dirty="0">
                          <a:solidFill>
                            <a:schemeClr val="tx1"/>
                          </a:solidFill>
                          <a:latin typeface="Times New Roman" pitchFamily="18" charset="0"/>
                          <a:cs typeface="Times New Roman" pitchFamily="18" charset="0"/>
                        </a:rPr>
                        <a:t>узконаправленное, то есть имеющее прецедент проведения (занятие на адаптацию малышей первой младшей группы, занятие на снижение тревожности в старшей группе, занятие с играми, направленными на организацию бесконфликтного </a:t>
                      </a:r>
                      <a:r>
                        <a:rPr lang="ru-RU" sz="1800" dirty="0" smtClean="0">
                          <a:solidFill>
                            <a:schemeClr val="tx1"/>
                          </a:solidFill>
                          <a:latin typeface="Times New Roman" pitchFamily="18" charset="0"/>
                          <a:cs typeface="Times New Roman" pitchFamily="18" charset="0"/>
                        </a:rPr>
                        <a:t>поведения и </a:t>
                      </a:r>
                      <a:r>
                        <a:rPr lang="ru-RU" sz="1800" dirty="0">
                          <a:solidFill>
                            <a:schemeClr val="tx1"/>
                          </a:solidFill>
                          <a:latin typeface="Times New Roman" pitchFamily="18" charset="0"/>
                          <a:cs typeface="Times New Roman" pitchFamily="18" charset="0"/>
                        </a:rPr>
                        <a:t>др.).</a:t>
                      </a:r>
                    </a:p>
                  </a:txBody>
                  <a:tcPr marL="66392" marR="66392" marT="33196" marB="33196" anchor="ctr">
                    <a:lnL>
                      <a:noFill/>
                    </a:lnL>
                    <a:lnR>
                      <a:noFill/>
                    </a:lnR>
                    <a:lnT>
                      <a:noFill/>
                    </a:lnT>
                    <a:lnB>
                      <a:noFill/>
                    </a:lnB>
                  </a:tcPr>
                </a:tc>
              </a:tr>
            </a:tbl>
          </a:graphicData>
        </a:graphic>
      </p:graphicFrame>
    </p:spTree>
    <p:extLst>
      <p:ext uri="{BB962C8B-B14F-4D97-AF65-F5344CB8AC3E}">
        <p14:creationId xmlns:p14="http://schemas.microsoft.com/office/powerpoint/2010/main" val="35407859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13748</TotalTime>
  <Words>1892</Words>
  <Application>Microsoft Office PowerPoint</Application>
  <PresentationFormat>Экран (4:3)</PresentationFormat>
  <Paragraphs>217</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Изящная</vt:lpstr>
      <vt:lpstr>Виды и структура занятий в ДОУ по ФГОС ДО</vt:lpstr>
      <vt:lpstr>Презентация PowerPoint</vt:lpstr>
      <vt:lpstr>Образовательная деятельность — это формы работы педагога с детьми, их родителями, а также с другими педагогами, направленные на реализацию целей и задач дошкольного образования.</vt:lpstr>
      <vt:lpstr>Презентация PowerPoint</vt:lpstr>
      <vt:lpstr>Презентация PowerPoint</vt:lpstr>
      <vt:lpstr>Презентация PowerPoint</vt:lpstr>
      <vt:lpstr>Виды занятий по структуре </vt:lpstr>
      <vt:lpstr>Нетрадиционные формы занятия</vt:lpstr>
      <vt:lpstr>Презентация PowerPoint</vt:lpstr>
      <vt:lpstr>Требования к структуре занятий по ФГОС</vt:lpstr>
      <vt:lpstr>Длительность структурных частей занятия</vt:lpstr>
      <vt:lpstr>Презентация PowerPoint</vt:lpstr>
      <vt:lpstr>Практические советы проведения занятия по ФГОС ДО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Модель построения  обучающего (традиционного) занятия </vt:lpstr>
      <vt:lpstr>Презентация PowerPoint</vt:lpstr>
      <vt:lpstr>Модель развивающего занятия </vt:lpstr>
      <vt:lpstr>Структура занятия </vt:lpstr>
      <vt:lpstr>Презентация PowerPoint</vt:lpstr>
      <vt:lpstr>Ход ведения НОД (структура)</vt:lpstr>
      <vt:lpstr>Начало занятия </vt:lpstr>
      <vt:lpstr>Основная часть занятия </vt:lpstr>
      <vt:lpstr>Заключительная  часть занятия </vt:lpstr>
      <vt:lpstr>Презентация PowerPoint</vt:lpstr>
      <vt:lpstr>Презентация PowerPoint</vt:lpstr>
      <vt:lpstr>Вывод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SVETA</cp:lastModifiedBy>
  <cp:revision>114</cp:revision>
  <dcterms:modified xsi:type="dcterms:W3CDTF">2022-11-17T13:13:02Z</dcterms:modified>
</cp:coreProperties>
</file>