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u8_poch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714620"/>
            <a:ext cx="6429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образовательной среды с учётом индивидуальных особенностей детей: инструменты и кейсы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4989" y="5643578"/>
            <a:ext cx="6689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Миронова Юлия Александровна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9657" y="59138"/>
            <a:ext cx="8841499" cy="1083846"/>
          </a:xfrm>
          <a:prstGeom prst="round2DiagRect">
            <a:avLst/>
          </a:prstGeom>
          <a:solidFill>
            <a:schemeClr val="bg1">
              <a:alpha val="90000"/>
            </a:schemeClr>
          </a:solidFill>
          <a:ln w="76200">
            <a:solidFill>
              <a:srgbClr val="9FB1C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азенное дошкольное образовательное учреждение </a:t>
            </a:r>
            <a:b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8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область,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округ, с. Починки, ул. Советская, д. 11, 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(8-831-97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5-21-92,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dou8_poch@mail.ru</a:t>
            </a:r>
            <a:r>
              <a:rPr lang="ru-RU" sz="1400" dirty="0" smtClean="0"/>
              <a:t> ,</a:t>
            </a:r>
            <a:r>
              <a:rPr lang="en-US" sz="1400" dirty="0"/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 smtClean="0"/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mkdou8pohinki.nubex.ru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6488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571612"/>
            <a:ext cx="828680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Федеральный государственный образовательный стандарт дошкольного образования.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"Организация образовательной среды для детей дошкольного возраста" / Под ред. В.А. Петровского.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"Индивидуализация образовательного процесса в детском саду" / Под ред. Н.В.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Нищевой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214290"/>
            <a:ext cx="8429684" cy="5715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Литература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14612" y="268420"/>
            <a:ext cx="3643338" cy="43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1500174"/>
            <a:ext cx="7286676" cy="258532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 Познакомится с принципами и инструментами организации образовательной среды с учетом индивидуальных особенностей детей.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 Рассмотреть конкретные кейсы и практические примеры адаптации среды для детей с разными образовательными потребностями.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Способствовать развитию рефлексивных навыков педагогов в области проектирования и реализации индивидуальных образовательных траекторий.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714752"/>
            <a:ext cx="33186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1998"/>
            <a:ext cx="5500694" cy="2976487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14290"/>
            <a:ext cx="8429684" cy="857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принципы организации образовательной среды с учетом индивидуальных особенностей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643182"/>
            <a:ext cx="444320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Принцип гибкости и вариативности: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143380"/>
            <a:ext cx="289835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Принцип доступности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785926"/>
            <a:ext cx="51684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Принцип учета зоны ближайшего развития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357562"/>
            <a:ext cx="357706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Принцип индивидуализации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4857760"/>
            <a:ext cx="321197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Принцип сотрудничества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428736"/>
            <a:ext cx="1693857" cy="17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428736"/>
            <a:ext cx="168536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rot="5400000">
            <a:off x="2107389" y="2678901"/>
            <a:ext cx="4071966" cy="85725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214546" y="1071546"/>
            <a:ext cx="1571636" cy="157163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464579" y="1821645"/>
            <a:ext cx="2500330" cy="85725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14290"/>
            <a:ext cx="8429684" cy="857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Инструменты для выявления и учета индивидуальных особенностей детей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3571876"/>
            <a:ext cx="167686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Наблюдение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3000372"/>
            <a:ext cx="35529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с детьми и родителями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43182"/>
            <a:ext cx="319234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Диагностические методики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143380"/>
            <a:ext cx="463043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продуктов детской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5214950"/>
            <a:ext cx="351731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Педагогическая документация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3607587" y="2464587"/>
            <a:ext cx="3000396" cy="214314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143504" y="1285860"/>
            <a:ext cx="1857388" cy="142876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71941"/>
            <a:ext cx="1214446" cy="868965"/>
          </a:xfrm>
          <a:prstGeom prst="rect">
            <a:avLst/>
          </a:prstGeom>
          <a:noFill/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3527" y="4572008"/>
            <a:ext cx="2340473" cy="1624679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5715016"/>
            <a:ext cx="242889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14290"/>
            <a:ext cx="8429684" cy="857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Адаптация образовательной среды: конкретные кейсы и примеры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0"/>
            <a:ext cx="707236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Кейс 1: Ребенок с повышенной тревожностью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2357430"/>
            <a:ext cx="8501122" cy="40934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Адаптация среды: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Создание спокойной и предсказуемой обстановки.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возможности уединения в "уголке тишины".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тактильных материалов (песок, вода, глина) для снятия напряжения.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Предоставление ребенку возможности выбора деятельности и партнеров по игре.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Предварительное ознакомление с новыми видами деятельности и изменениями в режиме дня.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14290"/>
            <a:ext cx="8429684" cy="857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Адаптация образовательной среды: конкретные кейсы и примеры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657228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Кейс 2: Ребенок с низким уровнем развития речи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2214554"/>
            <a:ext cx="8501122" cy="40934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Адаптация среды: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речевых уголков с наборами предметных и сюжетных картинок, игрушками, книгами.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Организация игр и упражнений, направленных на развитие артикуляции, фонематического слуха, словарного запаса и грамматического строя речи.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Использование наглядных пособий и опорных схем при обучении новым знаниям и умениям.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Активное вовлечение ребенка в коммуникативные ситуации, поощрение его речевой активности.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14290"/>
            <a:ext cx="8429684" cy="857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Адаптация образовательной среды: конкретные кейсы и примеры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657228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Кейс 3: Ребенок с двигательными нарушениями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2214554"/>
            <a:ext cx="8501122" cy="3477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Адаптация среды: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Обеспечение доступности всех зон образовательного пространства.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Использование специализированного оборудования (низкая мебель, поручни, игровые комплексы).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Организация индивидуальных занятий по развитию моторики и координации движений.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Создание условий для участия ребенка в совместных играх и занятиях с другими детьми.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14290"/>
            <a:ext cx="8429684" cy="85725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Адаптация образовательной среды: конкретные кейсы и примеры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850112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Кейс 4: Ребенок с ярко выраженными познавательными интересами к определенной области (например, конструированию)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2571744"/>
            <a:ext cx="8501122" cy="3477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Адаптация среды: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Обеспечение широкого доступа к конструкторам разных видов и размеров.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Предложение сложных и интересных задач, требующих проявления творческих способностей и инженерного мышления.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Организация проектной деятельности, связанной с конструированием.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Предоставление возможности делиться своими знаниями и умениями с другими детьми.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214290"/>
            <a:ext cx="8429684" cy="5715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2571744"/>
            <a:ext cx="4572032" cy="2308324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«Каждый ребенок уникален и имеет право на образование, которое соответствует его возможностям и интересам.»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b="14613"/>
          <a:stretch>
            <a:fillRect/>
          </a:stretch>
        </p:blipFill>
        <p:spPr>
          <a:xfrm>
            <a:off x="285720" y="1000108"/>
            <a:ext cx="3731838" cy="5664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492</Words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2025-08-27T14:03:42Z</dcterms:created>
  <dcterms:modified xsi:type="dcterms:W3CDTF">2025-08-29T06:46:25Z</dcterms:modified>
</cp:coreProperties>
</file>