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CBC"/>
    <a:srgbClr val="DC9D12"/>
    <a:srgbClr val="DED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22.wdp"/><Relationship Id="rId18" Type="http://schemas.openxmlformats.org/officeDocument/2006/relationships/image" Target="../media/image26.png"/><Relationship Id="rId3" Type="http://schemas.openxmlformats.org/officeDocument/2006/relationships/audio" Target="../media/audio3.wav"/><Relationship Id="rId21" Type="http://schemas.microsoft.com/office/2007/relationships/hdphoto" Target="../media/hdphoto26.wdp"/><Relationship Id="rId7" Type="http://schemas.microsoft.com/office/2007/relationships/hdphoto" Target="../media/hdphoto14.wdp"/><Relationship Id="rId12" Type="http://schemas.openxmlformats.org/officeDocument/2006/relationships/image" Target="../media/image23.png"/><Relationship Id="rId17" Type="http://schemas.microsoft.com/office/2007/relationships/hdphoto" Target="../media/hdphoto24.wdp"/><Relationship Id="rId2" Type="http://schemas.openxmlformats.org/officeDocument/2006/relationships/audio" Target="../media/audio2.wav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21.wdp"/><Relationship Id="rId5" Type="http://schemas.microsoft.com/office/2007/relationships/hdphoto" Target="../media/hdphoto19.wdp"/><Relationship Id="rId15" Type="http://schemas.microsoft.com/office/2007/relationships/hdphoto" Target="../media/hdphoto23.wdp"/><Relationship Id="rId10" Type="http://schemas.openxmlformats.org/officeDocument/2006/relationships/image" Target="../media/image22.png"/><Relationship Id="rId19" Type="http://schemas.microsoft.com/office/2007/relationships/hdphoto" Target="../media/hdphoto25.wdp"/><Relationship Id="rId4" Type="http://schemas.openxmlformats.org/officeDocument/2006/relationships/image" Target="../media/image19.png"/><Relationship Id="rId9" Type="http://schemas.microsoft.com/office/2007/relationships/hdphoto" Target="../media/hdphoto20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4.wdp"/><Relationship Id="rId18" Type="http://schemas.openxmlformats.org/officeDocument/2006/relationships/image" Target="../media/image34.png"/><Relationship Id="rId3" Type="http://schemas.openxmlformats.org/officeDocument/2006/relationships/audio" Target="../media/audio2.wav"/><Relationship Id="rId21" Type="http://schemas.microsoft.com/office/2007/relationships/hdphoto" Target="../media/hdphoto18.wdp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31.png"/><Relationship Id="rId19" Type="http://schemas.microsoft.com/office/2007/relationships/hdphoto" Target="../media/hdphoto17.wdp"/><Relationship Id="rId4" Type="http://schemas.openxmlformats.org/officeDocument/2006/relationships/image" Target="../media/image28.png"/><Relationship Id="rId9" Type="http://schemas.microsoft.com/office/2007/relationships/hdphoto" Target="../media/hdphoto12.wdp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71546"/>
            <a:ext cx="594143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1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«Что нам осень принесла?»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00306"/>
            <a:ext cx="7302551" cy="410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27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940" y="872837"/>
            <a:ext cx="4970751" cy="3991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7" b="89923" l="429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245" y="4700508"/>
            <a:ext cx="1814846" cy="21574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04" b="98922" l="21515" r="73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162" y="4334889"/>
            <a:ext cx="1620982" cy="1214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378" y="5131750"/>
            <a:ext cx="2095717" cy="172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058" y="5332797"/>
            <a:ext cx="1506473" cy="149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3966" b="94828" l="3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08" y="3744488"/>
            <a:ext cx="1614488" cy="1387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904" b="99365" l="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58" y="5417383"/>
            <a:ext cx="1007918" cy="1323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772" b="89975" l="11977" r="85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691" y="2943703"/>
            <a:ext cx="1797627" cy="1838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822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725" y="5628229"/>
            <a:ext cx="864193" cy="103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357166"/>
            <a:ext cx="57413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Собери овощи и фрукты зелёного цвета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1015 -0.5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accel="500" decel="2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2.59259E-6 L 0.12448 -2.59259E-6 C 0.16406 -2.59259E-6 0.21302 -0.1456 0.21302 -0.26389 L 0.21302 -0.5275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26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8985 -0.28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 -0.07708 L 0.36576 -0.6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2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" decel="4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8203 3.7037E-6 C -0.11875 3.7037E-6 -0.16393 -0.18565 -0.16393 -0.33611 L -0.16393 -0.67223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3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48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864" y="540581"/>
            <a:ext cx="5724898" cy="466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774" b="97170" l="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708" y="5115502"/>
            <a:ext cx="1321880" cy="1583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0848" l="2930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895" y="4933006"/>
            <a:ext cx="1364252" cy="1319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1" y="5398130"/>
            <a:ext cx="1155334" cy="130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67" b="89923" l="429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277" y="4700508"/>
            <a:ext cx="1814846" cy="2157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672" y="5361014"/>
            <a:ext cx="1684409" cy="159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16" b="83436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50610">
            <a:off x="5978649" y="3271971"/>
            <a:ext cx="1750641" cy="1756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816" b="83436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94381">
            <a:off x="1421669" y="3708430"/>
            <a:ext cx="1750641" cy="1756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550" y="5398130"/>
            <a:ext cx="1520551" cy="1672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7356" y="142852"/>
            <a:ext cx="56691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Собери овощи и фрукты желтого цвета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0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-0.0993 L 0.203 -0.0993 C 0.26472 -0.0993 0.34076 -0.23472 0.34076 -0.34467 L 0.34076 -0.5898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2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0.16644 L 0.19974 -0.2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56 -0.5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155 -2.59259E-6 C -0.16719 -2.59259E-6 -0.23086 -0.13032 -0.23086 -0.23588 L -0.23086 -0.47153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-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8"/>
            <a:ext cx="3500462" cy="6021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1285860"/>
            <a:ext cx="3286148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Круглый бок, желтый бок,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Сидит на грядке колобок.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Врос в землю крепко.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же это?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Репка)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071942"/>
            <a:ext cx="364333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грядке длинный и зелёный,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в кадке жёлтый и солёный.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Огурец)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00858" cy="650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42"/>
            <a:ext cx="826769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642918"/>
            <a:ext cx="723904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571744"/>
            <a:ext cx="602376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«Собери овощи и фрукты по цвету»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782" y="2341418"/>
            <a:ext cx="3848792" cy="4276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500" l="0" r="96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692" y="5217296"/>
            <a:ext cx="1258654" cy="1496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20" y="4601119"/>
            <a:ext cx="885744" cy="1364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9912" r="95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565" y="5573839"/>
            <a:ext cx="1413163" cy="141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746" b="100000" l="96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80" y="4792586"/>
            <a:ext cx="741602" cy="981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8765" b="89786" l="21331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688" y="3798301"/>
            <a:ext cx="1590893" cy="1749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54765">
            <a:off x="7219383" y="4757743"/>
            <a:ext cx="1099639" cy="818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7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7237"/>
            <a:ext cx="992514" cy="1441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96778" l="3889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32300">
            <a:off x="7318547" y="5607185"/>
            <a:ext cx="1801091" cy="1350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9886" b="100000" l="9689" r="89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739" y="3487543"/>
            <a:ext cx="901316" cy="1211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678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018" y="5516138"/>
            <a:ext cx="836089" cy="1351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357166"/>
            <a:ext cx="58118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Собери овощи и фрукты красного цвета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1000" decel="5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6902 -1.48148E-6 C -0.24467 -1.48148E-6 -0.3379 -0.01967 -0.3379 -0.03542 L -0.3379 -0.070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1500" decel="4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0.13264 L -0.15 0.13264 C -0.21276 0.13264 -0.2901 0.0919 -0.2901 0.05903 L -0.2901 -0.0141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7057 -2.59259E-6 C 0.24687 -2.59259E-6 0.34114 -0.00625 0.34114 -0.01134 L 0.34114 -0.0224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3 -0.00602 L -0.24818 -0.15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3958 2.22222E-6 C -0.20221 2.22222E-6 -0.27917 -0.07801 -0.27917 -0.14144 L -0.27917 -0.28264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2025-09-25T04:27:00Z</dcterms:created>
  <dcterms:modified xsi:type="dcterms:W3CDTF">2025-09-25T05:46:07Z</dcterms:modified>
</cp:coreProperties>
</file>