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8" r:id="rId9"/>
    <p:sldId id="265" r:id="rId10"/>
    <p:sldId id="267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FCBC"/>
    <a:srgbClr val="DC9D12"/>
    <a:srgbClr val="DEDE1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microsoft.com/office/2007/relationships/hdphoto" Target="../media/hdphoto22.wdp"/><Relationship Id="rId18" Type="http://schemas.openxmlformats.org/officeDocument/2006/relationships/image" Target="../media/image26.png"/><Relationship Id="rId3" Type="http://schemas.openxmlformats.org/officeDocument/2006/relationships/audio" Target="../media/audio3.wav"/><Relationship Id="rId21" Type="http://schemas.microsoft.com/office/2007/relationships/hdphoto" Target="../media/hdphoto26.wdp"/><Relationship Id="rId7" Type="http://schemas.microsoft.com/office/2007/relationships/hdphoto" Target="../media/hdphoto14.wdp"/><Relationship Id="rId12" Type="http://schemas.openxmlformats.org/officeDocument/2006/relationships/image" Target="../media/image23.png"/><Relationship Id="rId17" Type="http://schemas.microsoft.com/office/2007/relationships/hdphoto" Target="../media/hdphoto24.wdp"/><Relationship Id="rId2" Type="http://schemas.openxmlformats.org/officeDocument/2006/relationships/audio" Target="../media/audio2.wav"/><Relationship Id="rId16" Type="http://schemas.openxmlformats.org/officeDocument/2006/relationships/image" Target="../media/image25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microsoft.com/office/2007/relationships/hdphoto" Target="../media/hdphoto21.wdp"/><Relationship Id="rId5" Type="http://schemas.microsoft.com/office/2007/relationships/hdphoto" Target="../media/hdphoto19.wdp"/><Relationship Id="rId15" Type="http://schemas.microsoft.com/office/2007/relationships/hdphoto" Target="../media/hdphoto23.wdp"/><Relationship Id="rId10" Type="http://schemas.openxmlformats.org/officeDocument/2006/relationships/image" Target="../media/image22.png"/><Relationship Id="rId19" Type="http://schemas.microsoft.com/office/2007/relationships/hdphoto" Target="../media/hdphoto25.wdp"/><Relationship Id="rId4" Type="http://schemas.openxmlformats.org/officeDocument/2006/relationships/image" Target="../media/image19.png"/><Relationship Id="rId9" Type="http://schemas.microsoft.com/office/2007/relationships/hdphoto" Target="../media/hdphoto20.wdp"/><Relationship Id="rId1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microsoft.com/office/2007/relationships/hdphoto" Target="../media/hdphoto14.wdp"/><Relationship Id="rId18" Type="http://schemas.openxmlformats.org/officeDocument/2006/relationships/image" Target="../media/image34.png"/><Relationship Id="rId3" Type="http://schemas.openxmlformats.org/officeDocument/2006/relationships/audio" Target="../media/audio2.wav"/><Relationship Id="rId21" Type="http://schemas.microsoft.com/office/2007/relationships/hdphoto" Target="../media/hdphoto18.wdp"/><Relationship Id="rId7" Type="http://schemas.microsoft.com/office/2007/relationships/hdphoto" Target="../media/hdphoto11.wdp"/><Relationship Id="rId12" Type="http://schemas.openxmlformats.org/officeDocument/2006/relationships/image" Target="../media/image20.png"/><Relationship Id="rId17" Type="http://schemas.microsoft.com/office/2007/relationships/hdphoto" Target="../media/hdphoto16.wdp"/><Relationship Id="rId2" Type="http://schemas.openxmlformats.org/officeDocument/2006/relationships/audio" Target="../media/audio1.wav"/><Relationship Id="rId16" Type="http://schemas.openxmlformats.org/officeDocument/2006/relationships/image" Target="../media/image33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microsoft.com/office/2007/relationships/hdphoto" Target="../media/hdphoto13.wdp"/><Relationship Id="rId5" Type="http://schemas.microsoft.com/office/2007/relationships/hdphoto" Target="../media/hdphoto10.wdp"/><Relationship Id="rId15" Type="http://schemas.microsoft.com/office/2007/relationships/hdphoto" Target="../media/hdphoto15.wdp"/><Relationship Id="rId10" Type="http://schemas.openxmlformats.org/officeDocument/2006/relationships/image" Target="../media/image31.png"/><Relationship Id="rId19" Type="http://schemas.microsoft.com/office/2007/relationships/hdphoto" Target="../media/hdphoto17.wdp"/><Relationship Id="rId4" Type="http://schemas.openxmlformats.org/officeDocument/2006/relationships/image" Target="../media/image28.png"/><Relationship Id="rId9" Type="http://schemas.microsoft.com/office/2007/relationships/hdphoto" Target="../media/hdphoto12.wdp"/><Relationship Id="rId1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3.png"/><Relationship Id="rId18" Type="http://schemas.openxmlformats.org/officeDocument/2006/relationships/image" Target="../media/image16.png"/><Relationship Id="rId3" Type="http://schemas.openxmlformats.org/officeDocument/2006/relationships/audio" Target="../media/audio2.wav"/><Relationship Id="rId21" Type="http://schemas.microsoft.com/office/2007/relationships/hdphoto" Target="../media/hdphoto8.wdp"/><Relationship Id="rId7" Type="http://schemas.openxmlformats.org/officeDocument/2006/relationships/image" Target="../media/image10.png"/><Relationship Id="rId12" Type="http://schemas.microsoft.com/office/2007/relationships/hdphoto" Target="../media/hdphoto4.wdp"/><Relationship Id="rId17" Type="http://schemas.microsoft.com/office/2007/relationships/hdphoto" Target="../media/hdphoto6.wdp"/><Relationship Id="rId2" Type="http://schemas.openxmlformats.org/officeDocument/2006/relationships/audio" Target="../media/audio1.wav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5" Type="http://schemas.openxmlformats.org/officeDocument/2006/relationships/image" Target="../media/image14.png"/><Relationship Id="rId23" Type="http://schemas.microsoft.com/office/2007/relationships/hdphoto" Target="../media/hdphoto9.wdp"/><Relationship Id="rId10" Type="http://schemas.microsoft.com/office/2007/relationships/hdphoto" Target="../media/hdphoto3.wdp"/><Relationship Id="rId19" Type="http://schemas.microsoft.com/office/2007/relationships/hdphoto" Target="../media/hdphoto7.wdp"/><Relationship Id="rId4" Type="http://schemas.openxmlformats.org/officeDocument/2006/relationships/image" Target="../media/image8.jpeg"/><Relationship Id="rId9" Type="http://schemas.openxmlformats.org/officeDocument/2006/relationships/image" Target="../media/image11.png"/><Relationship Id="rId14" Type="http://schemas.microsoft.com/office/2007/relationships/hdphoto" Target="../media/hdphoto5.wdp"/><Relationship Id="rId22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85918" y="1071546"/>
            <a:ext cx="5941435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Тема 1 </a:t>
            </a: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«Что нам осень принесла?»</a:t>
            </a: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2500306"/>
            <a:ext cx="7302551" cy="41076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5278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11940" y="872837"/>
            <a:ext cx="4970751" cy="39914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9967" b="89923" l="4297" r="899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25245" y="4700508"/>
            <a:ext cx="1814846" cy="215749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9704" b="98922" l="21515" r="734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17162" y="4334889"/>
            <a:ext cx="1620982" cy="12149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9378" y="5131750"/>
            <a:ext cx="2095717" cy="17262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18058" y="5332797"/>
            <a:ext cx="1506473" cy="14929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ackgroundRemoval t="3966" b="94828" l="3778" r="97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8908" y="3744488"/>
            <a:ext cx="1614488" cy="13872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 xmlns="">
                  <a14:imgLayer r:embed="rId17">
                    <a14:imgEffect>
                      <a14:backgroundRemoval t="1904" b="99365" l="0" r="96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6658" y="5417383"/>
            <a:ext cx="1007918" cy="13237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 xmlns="">
                  <a14:imgLayer r:embed="rId19">
                    <a14:imgEffect>
                      <a14:backgroundRemoval t="9772" b="89975" l="11977" r="8500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82691" y="2943703"/>
            <a:ext cx="1797627" cy="183871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 xmlns="">
                  <a14:imgLayer r:embed="rId21">
                    <a14:imgEffect>
                      <a14:backgroundRemoval t="10000" b="98222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58725" y="5628229"/>
            <a:ext cx="864193" cy="103703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928794" y="357166"/>
            <a:ext cx="5741315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Собери овощи и фрукты зелёного цвета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6824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2.22222E-6 L -0.31015 -0.51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08" y="-256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accel="500" decel="25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94 -2.59259E-6 L 0.12448 -2.59259E-6 C 0.16406 -2.59259E-6 0.21302 -0.1456 0.21302 -0.26389 L 0.21302 -0.52754 " pathEditMode="relative" rAng="0" ptsTypes="AAAA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54" y="-263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2.22222E-6 L 0.18985 -0.2856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92" y="-1428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2 -0.07708 L 0.36576 -0.62778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28" y="-275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accel="500" decel="45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6 L -0.08203 3.7037E-6 C -0.11875 3.7037E-6 -0.16393 -0.18565 -0.16393 -0.33611 L -0.16393 -0.67223 " pathEditMode="relative" rAng="0" ptsTypes="AAAA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03" y="-336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4483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67864" y="540581"/>
            <a:ext cx="5724898" cy="46697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3774" b="97170" l="0" r="8983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02708" y="5115502"/>
            <a:ext cx="1321880" cy="15832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0" b="90848" l="2930" r="958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895" y="4933006"/>
            <a:ext cx="1364252" cy="13198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0" b="100000" l="9763" r="899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031" y="5398130"/>
            <a:ext cx="1155334" cy="13006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ackgroundRemoval t="9967" b="89923" l="4297" r="899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46277" y="4700508"/>
            <a:ext cx="1814846" cy="215749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53672" y="5361014"/>
            <a:ext cx="1684409" cy="15970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 xmlns="">
                  <a14:imgLayer r:embed="rId17">
                    <a14:imgEffect>
                      <a14:backgroundRemoval t="9816" b="83436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8950610">
            <a:off x="5978649" y="3271971"/>
            <a:ext cx="1750641" cy="17560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 xmlns="">
                  <a14:imgLayer r:embed="rId19">
                    <a14:imgEffect>
                      <a14:backgroundRemoval t="9816" b="83436" l="10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9994381">
            <a:off x="1421669" y="3708430"/>
            <a:ext cx="1750641" cy="175602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 xmlns="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87550" y="5398130"/>
            <a:ext cx="1520551" cy="16726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857356" y="142852"/>
            <a:ext cx="5669116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Собери овощи и фрукты желтого цвета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3025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537 -0.0993 L 0.203 -0.0993 C 0.26472 -0.0993 0.34076 -0.23472 0.34076 -0.34467 L 0.34076 -0.58981 " pathEditMode="relative" rAng="0" ptsTypes="AAAA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63" y="-245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56 0.16644 L 0.19974 -0.2680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03" y="-217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7.40741E-7 L -0.02656 -0.5342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8" y="-2671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59259E-6 L -0.1155 -2.59259E-6 C -0.16719 -2.59259E-6 -0.23086 -0.13032 -0.23086 -0.23588 L -0.23086 -0.47153 " pathEditMode="relative" rAng="0" ptsTypes="AAAA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49" y="-2358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285728"/>
            <a:ext cx="3500462" cy="602117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500694" y="1285860"/>
            <a:ext cx="3286148" cy="163121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Круглый бок, желтый бок,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Сидит на грядке колобок.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Врос в землю крепко.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Что же это?</a:t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                           (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Репка)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0496" y="4071942"/>
            <a:ext cx="3643338" cy="10156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грядке длинный и зелёный,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А в кадке жёлтый и солёный.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(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Огурец)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FC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42852"/>
            <a:ext cx="6500858" cy="65008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Picture background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857232"/>
            <a:ext cx="4786346" cy="4786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FC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Picture background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500042"/>
            <a:ext cx="8267690" cy="5715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FC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Picture background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642918"/>
            <a:ext cx="7239049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4422"/>
            <a:ext cx="9144000" cy="5643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FC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7356" y="2571744"/>
            <a:ext cx="6023765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Интерактивная игра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«Собери овощи и фрукты по цвету»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FCB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06782" y="2341418"/>
            <a:ext cx="3848792" cy="42764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0" b="97500" l="0" r="965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61692" y="5217296"/>
            <a:ext cx="1258654" cy="14962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91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8820" y="4601119"/>
            <a:ext cx="885744" cy="13643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ackgroundRemoval t="10000" b="90000" l="9912" r="955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4565" y="5573839"/>
            <a:ext cx="1413163" cy="14175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ackgroundRemoval t="9746" b="100000" l="966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65180" y="4792586"/>
            <a:ext cx="741602" cy="9813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ackgroundRemoval t="18765" b="89786" l="21331" r="898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05688" y="3798301"/>
            <a:ext cx="1590893" cy="17499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7854765">
            <a:off x="7219383" y="4757743"/>
            <a:ext cx="1099639" cy="8185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 xmlns="">
                  <a14:imgLayer r:embed="rId17">
                    <a14:imgEffect>
                      <a14:backgroundRemoval t="976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257237"/>
            <a:ext cx="992514" cy="14416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 xmlns="">
                  <a14:imgLayer r:embed="rId19">
                    <a14:imgEffect>
                      <a14:backgroundRemoval t="0" b="96778" l="3889" r="931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7232300">
            <a:off x="7318547" y="5607185"/>
            <a:ext cx="1801091" cy="135081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 xmlns="">
                  <a14:imgLayer r:embed="rId21">
                    <a14:imgEffect>
                      <a14:backgroundRemoval t="9886" b="100000" l="9689" r="899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08739" y="3487543"/>
            <a:ext cx="901316" cy="12113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 xmlns="">
                  <a14:imgLayer r:embed="rId23">
                    <a14:imgEffect>
                      <a14:backgroundRemoval t="6786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17018" y="5516138"/>
            <a:ext cx="836089" cy="135129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928794" y="357166"/>
            <a:ext cx="5811847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Собери овощи и фрукты красного цвета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4221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path" presetSubtype="0" accel="1000" decel="55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48148E-6 L -0.16902 -1.48148E-6 C -0.24467 -1.48148E-6 -0.3379 -0.01967 -0.3379 -0.03542 L -0.3379 -0.0706 " pathEditMode="relative" rAng="0" ptsTypes="AAAA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01" y="-35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0" presetClass="path" presetSubtype="0" accel="1500" decel="45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7 0.13264 L -0.15 0.13264 C -0.21276 0.13264 -0.2901 0.0919 -0.2901 0.05903 L -0.2901 -0.01412 " pathEditMode="relative" rAng="0" ptsTypes="AAAA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23" y="-733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59259E-6 L 0.17057 -2.59259E-6 C 0.24687 -2.59259E-6 0.34114 -0.00625 0.34114 -0.01134 L 0.34114 -0.02245 " pathEditMode="relative" rAng="0" ptsTypes="AAAA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57" y="-11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453 -0.00602 L -0.24818 -0.158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35" y="-76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22222E-6 L -0.13958 2.22222E-6 C -0.20221 2.22222E-6 -0.27917 -0.07801 -0.27917 -0.14144 L -0.27917 -0.28264 " pathEditMode="relative" rAng="0" ptsTypes="AAAA">
                                      <p:cBhvr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58" y="-14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59</Words>
  <PresentationFormat>Экран (4:3)</PresentationFormat>
  <Paragraphs>11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</cp:revision>
  <dcterms:created xsi:type="dcterms:W3CDTF">2025-09-25T04:27:00Z</dcterms:created>
  <dcterms:modified xsi:type="dcterms:W3CDTF">2025-09-25T05:46:07Z</dcterms:modified>
</cp:coreProperties>
</file>