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88" y="-1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88CD7-E378-4759-8A23-EC80625F1BFC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F1C78-8BE9-43B1-B1B8-A6E55581537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60504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42852"/>
            <a:ext cx="7010400" cy="6296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428868"/>
            <a:ext cx="4226372" cy="3795696"/>
          </a:xfrm>
          <a:prstGeom prst="rect">
            <a:avLst/>
          </a:prstGeom>
          <a:noFill/>
        </p:spPr>
      </p:pic>
      <p:sp>
        <p:nvSpPr>
          <p:cNvPr id="15362" name="AutoShape 2" descr="Picture background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4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1714488"/>
            <a:ext cx="1992095" cy="2490739"/>
          </a:xfrm>
          <a:prstGeom prst="rect">
            <a:avLst/>
          </a:prstGeom>
          <a:noFill/>
        </p:spPr>
      </p:pic>
      <p:pic>
        <p:nvPicPr>
          <p:cNvPr id="5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14290"/>
            <a:ext cx="1992095" cy="2490739"/>
          </a:xfrm>
          <a:prstGeom prst="rect">
            <a:avLst/>
          </a:prstGeom>
          <a:noFill/>
        </p:spPr>
      </p:pic>
      <p:pic>
        <p:nvPicPr>
          <p:cNvPr id="6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51905" y="2857496"/>
            <a:ext cx="1992095" cy="2490739"/>
          </a:xfrm>
          <a:prstGeom prst="rect">
            <a:avLst/>
          </a:prstGeom>
          <a:noFill/>
        </p:spPr>
      </p:pic>
      <p:pic>
        <p:nvPicPr>
          <p:cNvPr id="7" name="Picture 4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-142900"/>
            <a:ext cx="1992095" cy="2490739"/>
          </a:xfrm>
          <a:prstGeom prst="rect">
            <a:avLst/>
          </a:prstGeom>
          <a:noFill/>
        </p:spPr>
      </p:pic>
      <p:pic>
        <p:nvPicPr>
          <p:cNvPr id="15366" name="Picture 6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78" y="214290"/>
            <a:ext cx="2714644" cy="2714644"/>
          </a:xfrm>
          <a:prstGeom prst="rect">
            <a:avLst/>
          </a:prstGeom>
          <a:noFill/>
        </p:spPr>
      </p:pic>
      <p:pic>
        <p:nvPicPr>
          <p:cNvPr id="9" name="Picture 6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2214554"/>
            <a:ext cx="2714644" cy="2714644"/>
          </a:xfrm>
          <a:prstGeom prst="rect">
            <a:avLst/>
          </a:prstGeom>
          <a:noFill/>
        </p:spPr>
      </p:pic>
      <p:pic>
        <p:nvPicPr>
          <p:cNvPr id="10" name="Picture 6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42908" y="3214686"/>
            <a:ext cx="2714644" cy="2714644"/>
          </a:xfrm>
          <a:prstGeom prst="rect">
            <a:avLst/>
          </a:prstGeom>
          <a:noFill/>
        </p:spPr>
      </p:pic>
      <p:pic>
        <p:nvPicPr>
          <p:cNvPr id="11" name="Picture 6" descr="Picture backgrou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142852"/>
            <a:ext cx="2714644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4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</cp:revision>
  <dcterms:created xsi:type="dcterms:W3CDTF">2025-09-22T04:10:58Z</dcterms:created>
  <dcterms:modified xsi:type="dcterms:W3CDTF">2025-09-22T04:41:41Z</dcterms:modified>
</cp:coreProperties>
</file>