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7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8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06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6987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18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110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29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82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0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81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4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5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12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0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9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11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4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1C4E06-6C60-4C7B-88D8-C8D4D1EDB522}" type="datetimeFigureOut">
              <a:rPr lang="ru-RU" smtClean="0"/>
              <a:t>22.11.21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546F6F-9FD5-4F0D-A294-F76B76F20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034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F53FFB-282C-4E71-BF35-17E9351DC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73" b="5838"/>
          <a:stretch/>
        </p:blipFill>
        <p:spPr>
          <a:xfrm>
            <a:off x="759019" y="0"/>
            <a:ext cx="10673961" cy="69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8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09017-7AE4-426C-AABE-D3D875EFE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098" y="390617"/>
            <a:ext cx="6756015" cy="16601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Шалость опасна, ребята, с огнем – огонь может сжечь и квартиру, и дом!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02FC90-7BD3-4618-95D6-11E7C62BF5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220" r="14220"/>
          <a:stretch>
            <a:fillRect/>
          </a:stretch>
        </p:blipFill>
        <p:spPr>
          <a:xfrm>
            <a:off x="588887" y="552137"/>
            <a:ext cx="3974157" cy="5537943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8C6925C-4573-433E-989F-D598002F2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11321" y="1907054"/>
            <a:ext cx="6079233" cy="3579346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Шалость детей с огнем – довольно распространенная причина пожара. Ребенок, оставшись без присмотра, может взять спички и, подражая взрослым, поджечь бумагу, включить в розетку электрический нагревательный прибор или даже устроить костер. Виноваты в этом, конечно, родители, которые оставляют одних детей в квартире, не прячут от них спички, не контролируют поведение детей, не следят за их играми, а иногда, потакая детским капризам, разрешают играть со спичками, поручают разжигать или присматривать за горящими конфорками газовой плиты, топящимися печами, работающими электробытовыми приборами.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22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09017-7AE4-426C-AABE-D3D875EFE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098" y="215091"/>
            <a:ext cx="6756015" cy="16601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Причины возникновения пожаров: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C6925C-4573-433E-989F-D598002F2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7098" y="1223210"/>
            <a:ext cx="6079233" cy="3579346"/>
          </a:xfrm>
        </p:spPr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Неисправность электросети, электроприборов, утечка газа.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Неосторожное обращение и шалости детей с огнем.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Оставленные открытыми и без присмотра двери топок печей.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Использование неисправных отопительных приборов.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38D64E-6909-46EE-8065-17C802711C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880" r="24880"/>
          <a:stretch>
            <a:fillRect/>
          </a:stretch>
        </p:blipFill>
        <p:spPr>
          <a:xfrm>
            <a:off x="383600" y="215091"/>
            <a:ext cx="2448377" cy="341178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D729B45-1A63-48D0-8560-E8141CB9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0" y="4437238"/>
            <a:ext cx="3730348" cy="20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E27B54-473B-4A3D-A1A4-29BB5462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83" y="4070652"/>
            <a:ext cx="3559244" cy="267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2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09017-7AE4-426C-AABE-D3D875EFE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098" y="276929"/>
            <a:ext cx="6756015" cy="173830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ПОЖАРЫ ПРИЧИНЯЮТ ЛЮДЯМ БОЛЬШИЕ НЕСЧАСТЬЯ! ЧТОБЫ ИЗБЕЖАТЬ ЭТОГО, НУЖНО СТРОГО СОБЛЮДАТЬ ПРАВИЛА ПОЖАРНОЙ БЕЗОПАСНОСТИ.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ПОМНИТЕ! ЭТИ ПРАВИЛА ТРЕБУЮТ ТОЛЬКО ОДНОГО: ОСТОРОЖНОГО ОБРАЩЕНИЯ С ОГНЕМ.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C6925C-4573-433E-989F-D598002F2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9076" y="2015231"/>
            <a:ext cx="6878225" cy="4021585"/>
          </a:xfrm>
        </p:spPr>
        <p:txBody>
          <a:bodyPr>
            <a:normAutofit fontScale="40000" lnSpcReduction="20000"/>
          </a:bodyPr>
          <a:lstStyle/>
          <a:p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первую очередь не играйте со спичками, следите, чтобы не шалили с огнем ваши товарищи и маленькие дети.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устраивайте игр с огнем в сараях, подвалах, на чердаках. По необходимости ходите туда только днем и только по делу, а в вечернее время для освещения используйте электрические фонари.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 в коем случае не разрешается пользоваться спичками, свечами.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играйте с электронагревательными приборами, это опасно! От электроприборов, включенных в сеть и оставленных без присмотра, часто возникают пожары.</a:t>
            </a:r>
          </a:p>
          <a:p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Ребята! Помните эти правила всегда, разъясняйте их своим друзьям и товарищам. Этим вы окажете помощь работникам противопожарной службы в деле предупреждения пожаров в школах, жилых домах, в лагерях.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225ECB-0130-4194-9075-AFB4C9257D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r="12092"/>
          <a:stretch>
            <a:fillRect/>
          </a:stretch>
        </p:blipFill>
        <p:spPr>
          <a:xfrm>
            <a:off x="588887" y="497150"/>
            <a:ext cx="3975394" cy="5539666"/>
          </a:xfrm>
        </p:spPr>
      </p:pic>
    </p:spTree>
    <p:extLst>
      <p:ext uri="{BB962C8B-B14F-4D97-AF65-F5344CB8AC3E}">
        <p14:creationId xmlns:p14="http://schemas.microsoft.com/office/powerpoint/2010/main" val="201040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CBF34E-42F7-4F3B-9536-48E989F265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" b="3173"/>
          <a:stretch/>
        </p:blipFill>
        <p:spPr>
          <a:xfrm>
            <a:off x="687963" y="0"/>
            <a:ext cx="10816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8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31B0E-08B6-4992-A035-E5FAE4C1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035" y="489011"/>
            <a:ext cx="6889180" cy="1143000"/>
          </a:xfrm>
        </p:spPr>
        <p:txBody>
          <a:bodyPr/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Правила поведения во время пожара: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88781B-D5E5-4A14-A7CB-9FE26A512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1587" y="1720623"/>
            <a:ext cx="6986835" cy="4572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Обнаружив пожар, позвоните в пожарную службу по номеру 101.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Позвонив пожарным, вы должны четко сказать свою фамилию и адрес, а также объяснить, что и где горит.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Предупредите о пожаре соседей, если необходимо, они помогут вам вызвать пожарных.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При пожаре нельзя прятаться под кровать, в шкаф, под ванну. Лучше вообще убежать из квартиры или из дома.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 Помните: дым гораздо опаснее огня. Если чувствуете, что задыхаетесь, закройте нос и рот мокрой тряпкой, лягте на пол и ползите к выходу – внизу дыма меньше.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 Ожидая приезда пожарных, старайтесь сохранять спокойствие: вас обязательно спасут.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7. При пожаре больше опасен не огонь, а дым. От дыма нельзя спрятаться! Он найдет тебя везде!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8. Закройте за собой входную дверь, но не запирайте её на ключ.</a:t>
            </a:r>
          </a:p>
          <a:p>
            <a:endParaRPr lang="ru-RU" dirty="0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2530B162-885F-4705-B0C6-990C3E4147C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61ED6D-BF5E-4431-9576-FDCB9836C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8" y="914400"/>
            <a:ext cx="4344164" cy="48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76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2AC54A-BD3D-410E-9D71-D403DC116F09}"/>
              </a:ext>
            </a:extLst>
          </p:cNvPr>
          <p:cNvSpPr txBox="1"/>
          <p:nvPr/>
        </p:nvSpPr>
        <p:spPr>
          <a:xfrm>
            <a:off x="2183906" y="444753"/>
            <a:ext cx="7279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Пожар может возникнуть в любом месте и в любое время.</a:t>
            </a:r>
          </a:p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Даже маленькая искра может привести к большой беде.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1106D5-43A5-400C-8306-96F373B04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34" y="1323882"/>
            <a:ext cx="9252932" cy="52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9869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</TotalTime>
  <Words>503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Wingdings</vt:lpstr>
      <vt:lpstr>Wingdings 3</vt:lpstr>
      <vt:lpstr>Сектор</vt:lpstr>
      <vt:lpstr>Презентация PowerPoint</vt:lpstr>
      <vt:lpstr>Шалость опасна, ребята, с огнем – огонь может сжечь и квартиру, и дом! </vt:lpstr>
      <vt:lpstr>Причины возникновения пожаров:  </vt:lpstr>
      <vt:lpstr>ПОЖАРЫ ПРИЧИНЯЮТ ЛЮДЯМ БОЛЬШИЕ НЕСЧАСТЬЯ! ЧТОБЫ ИЗБЕЖАТЬ ЭТОГО, НУЖНО СТРОГО СОБЛЮДАТЬ ПРАВИЛА ПОЖАРНОЙ БЕЗОПАСНОСТИ.  ПОМНИТЕ! ЭТИ ПРАВИЛА ТРЕБУЮТ ТОЛЬКО ОДНОГО: ОСТОРОЖНОГО ОБРАЩЕНИЯ С ОГНЕМ.</vt:lpstr>
      <vt:lpstr>Презентация PowerPoint</vt:lpstr>
      <vt:lpstr>Правила поведения во время пожара: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Дознаватель</dc:creator>
  <cp:lastModifiedBy>Дознаватель</cp:lastModifiedBy>
  <cp:revision>2</cp:revision>
  <dcterms:created xsi:type="dcterms:W3CDTF">2021-11-22T06:35:27Z</dcterms:created>
  <dcterms:modified xsi:type="dcterms:W3CDTF">2021-11-22T07:16:42Z</dcterms:modified>
</cp:coreProperties>
</file>