
<file path=[Content_Types].xml><?xml version="1.0" encoding="utf-8"?>
<Types xmlns="http://schemas.openxmlformats.org/package/2006/content-types">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256" r:id="rId2"/>
    <p:sldId id="303" r:id="rId3"/>
    <p:sldId id="557" r:id="rId4"/>
    <p:sldId id="308" r:id="rId5"/>
    <p:sldId id="258" r:id="rId6"/>
    <p:sldId id="288" r:id="rId7"/>
    <p:sldId id="265" r:id="rId8"/>
    <p:sldId id="309" r:id="rId9"/>
    <p:sldId id="558" r:id="rId10"/>
    <p:sldId id="559" r:id="rId11"/>
    <p:sldId id="560" r:id="rId12"/>
    <p:sldId id="561" r:id="rId13"/>
    <p:sldId id="562" r:id="rId14"/>
    <p:sldId id="563" r:id="rId15"/>
    <p:sldId id="564" r:id="rId16"/>
    <p:sldId id="565" r:id="rId17"/>
    <p:sldId id="566" r:id="rId18"/>
    <p:sldId id="263" r:id="rId19"/>
    <p:sldId id="317" r:id="rId20"/>
    <p:sldId id="318" r:id="rId21"/>
    <p:sldId id="319" r:id="rId22"/>
    <p:sldId id="320" r:id="rId23"/>
    <p:sldId id="321" r:id="rId24"/>
    <p:sldId id="322" r:id="rId25"/>
    <p:sldId id="567" r:id="rId26"/>
    <p:sldId id="324" r:id="rId27"/>
    <p:sldId id="325" r:id="rId28"/>
    <p:sldId id="326" r:id="rId29"/>
    <p:sldId id="327" r:id="rId30"/>
    <p:sldId id="328" r:id="rId31"/>
    <p:sldId id="555" r:id="rId32"/>
    <p:sldId id="556" r:id="rId33"/>
  </p:sldIdLst>
  <p:sldSz cx="9144000" cy="5143500" type="screen16x9"/>
  <p:notesSz cx="6858000" cy="9144000"/>
  <p:defaultTextStyle>
    <a:defPPr marL="0" marR="0" indent="0" algn="l" defTabSz="356616" rtl="0" fontAlgn="auto" latinLnBrk="1" hangingPunct="0">
      <a:lnSpc>
        <a:spcPct val="100000"/>
      </a:lnSpc>
      <a:spcBef>
        <a:spcPts val="0"/>
      </a:spcBef>
      <a:spcAft>
        <a:spcPts val="0"/>
      </a:spcAft>
      <a:buClrTx/>
      <a:buSzTx/>
      <a:buFontTx/>
      <a:buNone/>
      <a:tabLst/>
      <a:defRPr kumimoji="0" sz="702" b="0" i="0" u="none" strike="noStrike" cap="none" spc="0" normalizeH="0" baseline="0">
        <a:ln>
          <a:noFill/>
        </a:ln>
        <a:solidFill>
          <a:srgbClr val="000000"/>
        </a:solidFill>
        <a:effectLst/>
        <a:uFillTx/>
      </a:defRPr>
    </a:defPPr>
    <a:lvl1pPr marL="0" marR="0" indent="0"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78308"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356616"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534924"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713232"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891540"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069848"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248156"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426464"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4" pos="408" userDrawn="1">
          <p15:clr>
            <a:srgbClr val="A4A3A4"/>
          </p15:clr>
        </p15:guide>
        <p15:guide id="5" orient="horz" pos="2913" userDrawn="1">
          <p15:clr>
            <a:srgbClr val="A4A3A4"/>
          </p15:clr>
        </p15:guide>
        <p15:guide id="6" pos="5352" userDrawn="1">
          <p15:clr>
            <a:srgbClr val="A4A3A4"/>
          </p15:clr>
        </p15:guide>
        <p15:guide id="7" pos="2925" userDrawn="1">
          <p15:clr>
            <a:srgbClr val="A4A3A4"/>
          </p15:clr>
        </p15:guide>
        <p15:guide id="8" orient="horz" pos="667" userDrawn="1">
          <p15:clr>
            <a:srgbClr val="A4A3A4"/>
          </p15:clr>
        </p15:guide>
        <p15:guide id="9" pos="5556" userDrawn="1">
          <p15:clr>
            <a:srgbClr val="A4A3A4"/>
          </p15:clr>
        </p15:guide>
        <p15:guide id="10" pos="1542" userDrawn="1">
          <p15:clr>
            <a:srgbClr val="A4A3A4"/>
          </p15:clr>
        </p15:guide>
        <p15:guide id="11" orient="horz" pos="2051" userDrawn="1">
          <p15:clr>
            <a:srgbClr val="A4A3A4"/>
          </p15:clr>
        </p15:guide>
        <p15:guide id="12" pos="3447" userDrawn="1">
          <p15:clr>
            <a:srgbClr val="A4A3A4"/>
          </p15:clr>
        </p15:guide>
        <p15:guide id="13" orient="horz" pos="373" userDrawn="1">
          <p15:clr>
            <a:srgbClr val="A4A3A4"/>
          </p15:clr>
        </p15:guide>
        <p15:guide id="14" orient="horz" pos="259" userDrawn="1">
          <p15:clr>
            <a:srgbClr val="A4A3A4"/>
          </p15:clr>
        </p15:guide>
        <p15:guide id="15" orient="horz" pos="8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9485"/>
    <a:srgbClr val="4FB9B3"/>
    <a:srgbClr val="E621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28"/>
    <p:restoredTop sz="90616" autoAdjust="0"/>
  </p:normalViewPr>
  <p:slideViewPr>
    <p:cSldViewPr snapToGrid="0" snapToObjects="1" showGuides="1">
      <p:cViewPr varScale="1">
        <p:scale>
          <a:sx n="76" d="100"/>
          <a:sy n="76" d="100"/>
        </p:scale>
        <p:origin x="916" y="60"/>
      </p:cViewPr>
      <p:guideLst>
        <p:guide pos="408"/>
        <p:guide orient="horz" pos="2913"/>
        <p:guide pos="5352"/>
        <p:guide pos="2925"/>
        <p:guide orient="horz" pos="667"/>
        <p:guide pos="5556"/>
        <p:guide pos="1542"/>
        <p:guide orient="horz" pos="2051"/>
        <p:guide pos="3447"/>
        <p:guide orient="horz" pos="373"/>
        <p:guide orient="horz" pos="259"/>
        <p:guide orient="horz" pos="87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381000" y="685800"/>
            <a:ext cx="6096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78308" latinLnBrk="0">
      <a:lnSpc>
        <a:spcPct val="117999"/>
      </a:lnSpc>
      <a:defRPr sz="858">
        <a:latin typeface="Helvetica Neue"/>
        <a:ea typeface="Helvetica Neue"/>
        <a:cs typeface="Helvetica Neue"/>
        <a:sym typeface="Helvetica Neue"/>
      </a:defRPr>
    </a:lvl1pPr>
    <a:lvl2pPr indent="89154" defTabSz="178308" latinLnBrk="0">
      <a:lnSpc>
        <a:spcPct val="117999"/>
      </a:lnSpc>
      <a:defRPr sz="858">
        <a:latin typeface="Helvetica Neue"/>
        <a:ea typeface="Helvetica Neue"/>
        <a:cs typeface="Helvetica Neue"/>
        <a:sym typeface="Helvetica Neue"/>
      </a:defRPr>
    </a:lvl2pPr>
    <a:lvl3pPr indent="178308" defTabSz="178308" latinLnBrk="0">
      <a:lnSpc>
        <a:spcPct val="117999"/>
      </a:lnSpc>
      <a:defRPr sz="858">
        <a:latin typeface="Helvetica Neue"/>
        <a:ea typeface="Helvetica Neue"/>
        <a:cs typeface="Helvetica Neue"/>
        <a:sym typeface="Helvetica Neue"/>
      </a:defRPr>
    </a:lvl3pPr>
    <a:lvl4pPr indent="267462" defTabSz="178308" latinLnBrk="0">
      <a:lnSpc>
        <a:spcPct val="117999"/>
      </a:lnSpc>
      <a:defRPr sz="858">
        <a:latin typeface="Helvetica Neue"/>
        <a:ea typeface="Helvetica Neue"/>
        <a:cs typeface="Helvetica Neue"/>
        <a:sym typeface="Helvetica Neue"/>
      </a:defRPr>
    </a:lvl4pPr>
    <a:lvl5pPr indent="356616" defTabSz="178308" latinLnBrk="0">
      <a:lnSpc>
        <a:spcPct val="117999"/>
      </a:lnSpc>
      <a:defRPr sz="858">
        <a:latin typeface="Helvetica Neue"/>
        <a:ea typeface="Helvetica Neue"/>
        <a:cs typeface="Helvetica Neue"/>
        <a:sym typeface="Helvetica Neue"/>
      </a:defRPr>
    </a:lvl5pPr>
    <a:lvl6pPr indent="445770" defTabSz="178308" latinLnBrk="0">
      <a:lnSpc>
        <a:spcPct val="117999"/>
      </a:lnSpc>
      <a:defRPr sz="858">
        <a:latin typeface="Helvetica Neue"/>
        <a:ea typeface="Helvetica Neue"/>
        <a:cs typeface="Helvetica Neue"/>
        <a:sym typeface="Helvetica Neue"/>
      </a:defRPr>
    </a:lvl6pPr>
    <a:lvl7pPr indent="534924" defTabSz="178308" latinLnBrk="0">
      <a:lnSpc>
        <a:spcPct val="117999"/>
      </a:lnSpc>
      <a:defRPr sz="858">
        <a:latin typeface="Helvetica Neue"/>
        <a:ea typeface="Helvetica Neue"/>
        <a:cs typeface="Helvetica Neue"/>
        <a:sym typeface="Helvetica Neue"/>
      </a:defRPr>
    </a:lvl7pPr>
    <a:lvl8pPr indent="624078" defTabSz="178308" latinLnBrk="0">
      <a:lnSpc>
        <a:spcPct val="117999"/>
      </a:lnSpc>
      <a:defRPr sz="858">
        <a:latin typeface="Helvetica Neue"/>
        <a:ea typeface="Helvetica Neue"/>
        <a:cs typeface="Helvetica Neue"/>
        <a:sym typeface="Helvetica Neue"/>
      </a:defRPr>
    </a:lvl8pPr>
    <a:lvl9pPr indent="713232" defTabSz="178308" latinLnBrk="0">
      <a:lnSpc>
        <a:spcPct val="117999"/>
      </a:lnSpc>
      <a:defRPr sz="858">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957858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B46621-BB9C-CA17-63C2-D64BCDD70AFC}"/>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8585EDD5-60AF-476A-9D76-CD1844C72ED4}"/>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AA2DA040-C94E-0506-DD10-DBD34F7CC8E8}"/>
              </a:ext>
            </a:extLst>
          </p:cNvPr>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125996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E2955F-9C64-E616-82E5-AE4207E1C278}"/>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E6FA0C80-EEA5-8D4A-929F-0636481E4258}"/>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1013C1D7-E5D8-3091-7ECA-4A8D8A396C2C}"/>
              </a:ext>
            </a:extLst>
          </p:cNvPr>
          <p:cNvSpPr>
            <a:spLocks noGrp="1"/>
          </p:cNvSpPr>
          <p:nvPr>
            <p:ph type="body" idx="1"/>
          </p:nvPr>
        </p:nvSpPr>
        <p:spPr/>
        <p:txBody>
          <a:bodyPr/>
          <a:lstStyle/>
          <a:p>
            <a:endParaRPr lang="ru-RU" dirty="0"/>
          </a:p>
        </p:txBody>
      </p:sp>
      <p:sp>
        <p:nvSpPr>
          <p:cNvPr id="4" name="Номер слайда 3">
            <a:extLst>
              <a:ext uri="{FF2B5EF4-FFF2-40B4-BE49-F238E27FC236}">
                <a16:creationId xmlns:a16="http://schemas.microsoft.com/office/drawing/2014/main" id="{D057F5EA-195F-26DA-7ECA-E8E5B9271DEC}"/>
              </a:ext>
            </a:extLst>
          </p:cNvPr>
          <p:cNvSpPr>
            <a:spLocks noGrp="1"/>
          </p:cNvSpPr>
          <p:nvPr>
            <p:ph type="sldNum" sz="quarter" idx="5"/>
          </p:nvPr>
        </p:nvSpPr>
        <p:spPr/>
        <p:txBody>
          <a:bodyPr/>
          <a:lstStyle/>
          <a:p>
            <a:fld id="{6E24387D-71DE-DA46-9B6F-9381DD8B1433}" type="slidenum">
              <a:rPr lang="ru-RU" smtClean="0"/>
              <a:t>17</a:t>
            </a:fld>
            <a:endParaRPr lang="ru-RU"/>
          </a:p>
        </p:txBody>
      </p:sp>
    </p:spTree>
    <p:extLst>
      <p:ext uri="{BB962C8B-B14F-4D97-AF65-F5344CB8AC3E}">
        <p14:creationId xmlns:p14="http://schemas.microsoft.com/office/powerpoint/2010/main" val="2533322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5"/>
          </p:nvPr>
        </p:nvSpPr>
        <p:spPr/>
        <p:txBody>
          <a:bodyPr/>
          <a:lstStyle/>
          <a:p>
            <a:fld id="{6E24387D-71DE-DA46-9B6F-9381DD8B1433}" type="slidenum">
              <a:rPr lang="ru-RU" smtClean="0"/>
              <a:t>18</a:t>
            </a:fld>
            <a:endParaRPr lang="ru-RU"/>
          </a:p>
        </p:txBody>
      </p:sp>
    </p:spTree>
    <p:extLst>
      <p:ext uri="{BB962C8B-B14F-4D97-AF65-F5344CB8AC3E}">
        <p14:creationId xmlns:p14="http://schemas.microsoft.com/office/powerpoint/2010/main" val="41832453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108400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858123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8363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280483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010588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291860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a:extLst>
            <a:ext uri="{FF2B5EF4-FFF2-40B4-BE49-F238E27FC236}">
              <a16:creationId xmlns:a16="http://schemas.microsoft.com/office/drawing/2014/main" id="{E7D7EB12-1F00-EE48-A3FC-E1EC5E6063AA}"/>
            </a:ext>
          </a:extLst>
        </p:cNvPr>
        <p:cNvGrpSpPr/>
        <p:nvPr/>
      </p:nvGrpSpPr>
      <p:grpSpPr>
        <a:xfrm>
          <a:off x="0" y="0"/>
          <a:ext cx="0" cy="0"/>
          <a:chOff x="0" y="0"/>
          <a:chExt cx="0" cy="0"/>
        </a:xfrm>
      </p:grpSpPr>
      <p:sp>
        <p:nvSpPr>
          <p:cNvPr id="96" name="Google Shape;96;p4:notes">
            <a:extLst>
              <a:ext uri="{FF2B5EF4-FFF2-40B4-BE49-F238E27FC236}">
                <a16:creationId xmlns:a16="http://schemas.microsoft.com/office/drawing/2014/main" id="{B54FB84B-069B-A4B5-69F4-3CDB4DC9590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4:notes">
            <a:extLst>
              <a:ext uri="{FF2B5EF4-FFF2-40B4-BE49-F238E27FC236}">
                <a16:creationId xmlns:a16="http://schemas.microsoft.com/office/drawing/2014/main" id="{02ED1704-E98E-D086-FFC3-76C96EEA972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48047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8DED1512-3A71-3B4E-88AB-032D97D01F38}" type="slidenum">
              <a:rPr lang="ru-RU" smtClean="0"/>
              <a:t>3</a:t>
            </a:fld>
            <a:endParaRPr lang="ru-RU"/>
          </a:p>
        </p:txBody>
      </p:sp>
    </p:spTree>
    <p:extLst>
      <p:ext uri="{BB962C8B-B14F-4D97-AF65-F5344CB8AC3E}">
        <p14:creationId xmlns:p14="http://schemas.microsoft.com/office/powerpoint/2010/main" val="33656098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373926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020334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2472332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997767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505394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68" name="Google Shape;26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73466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2596324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8DED1512-3A71-3B4E-88AB-032D97D01F38}" type="slidenum">
              <a:rPr lang="ru-RU" smtClean="0"/>
              <a:t>5</a:t>
            </a:fld>
            <a:endParaRPr lang="ru-RU"/>
          </a:p>
        </p:txBody>
      </p:sp>
    </p:spTree>
    <p:extLst>
      <p:ext uri="{BB962C8B-B14F-4D97-AF65-F5344CB8AC3E}">
        <p14:creationId xmlns:p14="http://schemas.microsoft.com/office/powerpoint/2010/main" val="1062885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B213F83A-ADCC-5741-8C6C-FF7688106616}" type="slidenum">
              <a:rPr lang="ru-RU" smtClean="0"/>
              <a:t>6</a:t>
            </a:fld>
            <a:endParaRPr lang="ru-RU"/>
          </a:p>
        </p:txBody>
      </p:sp>
    </p:spTree>
    <p:extLst>
      <p:ext uri="{BB962C8B-B14F-4D97-AF65-F5344CB8AC3E}">
        <p14:creationId xmlns:p14="http://schemas.microsoft.com/office/powerpoint/2010/main" val="2321692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5"/>
          </p:nvPr>
        </p:nvSpPr>
        <p:spPr/>
        <p:txBody>
          <a:bodyPr/>
          <a:lstStyle/>
          <a:p>
            <a:fld id="{6E24387D-71DE-DA46-9B6F-9381DD8B1433}" type="slidenum">
              <a:rPr lang="ru-RU" smtClean="0"/>
              <a:t>7</a:t>
            </a:fld>
            <a:endParaRPr lang="ru-RU"/>
          </a:p>
        </p:txBody>
      </p:sp>
    </p:spTree>
    <p:extLst>
      <p:ext uri="{BB962C8B-B14F-4D97-AF65-F5344CB8AC3E}">
        <p14:creationId xmlns:p14="http://schemas.microsoft.com/office/powerpoint/2010/main" val="2070682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6E24387D-71DE-DA46-9B6F-9381DD8B1433}" type="slidenum">
              <a:rPr lang="ru-RU" smtClean="0"/>
              <a:t>8</a:t>
            </a:fld>
            <a:endParaRPr lang="ru-RU"/>
          </a:p>
        </p:txBody>
      </p:sp>
    </p:spTree>
    <p:extLst>
      <p:ext uri="{BB962C8B-B14F-4D97-AF65-F5344CB8AC3E}">
        <p14:creationId xmlns:p14="http://schemas.microsoft.com/office/powerpoint/2010/main" val="3620143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18FDC7-1983-79BB-9DB5-3634228B8FD7}"/>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5AC282D5-BEFB-EA85-69B4-38FD49EB1DDE}"/>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64EDBA8A-9F76-DE15-EB52-7522116E80EC}"/>
              </a:ext>
            </a:extLst>
          </p:cNvPr>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3452908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75982-A2B6-0BE1-79BF-88794E8F7B49}"/>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931E65A8-28BA-AEBB-1E41-52B85A838B69}"/>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CB373DE4-8D84-6A53-0F97-B77DDA0056AB}"/>
              </a:ext>
            </a:extLst>
          </p:cNvPr>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4337184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2.emf"/><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Заголовок и подзаголовок">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76685F4E-9F92-8C2E-9BEE-0FD88CB447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360816" y="674093"/>
            <a:ext cx="8478983" cy="7232074"/>
          </a:xfrm>
          <a:prstGeom prst="rect">
            <a:avLst/>
          </a:prstGeom>
        </p:spPr>
      </p:pic>
      <p:grpSp>
        <p:nvGrpSpPr>
          <p:cNvPr id="4" name="Группа 3">
            <a:extLst>
              <a:ext uri="{FF2B5EF4-FFF2-40B4-BE49-F238E27FC236}">
                <a16:creationId xmlns:a16="http://schemas.microsoft.com/office/drawing/2014/main" id="{C48CF53A-C0A2-78DF-DA95-8412E5A1F0A7}"/>
              </a:ext>
            </a:extLst>
          </p:cNvPr>
          <p:cNvGrpSpPr/>
          <p:nvPr userDrawn="1"/>
        </p:nvGrpSpPr>
        <p:grpSpPr>
          <a:xfrm>
            <a:off x="6927646" y="196525"/>
            <a:ext cx="1965529" cy="373326"/>
            <a:chOff x="2884982" y="196525"/>
            <a:chExt cx="1965529" cy="373326"/>
          </a:xfrm>
        </p:grpSpPr>
        <p:pic>
          <p:nvPicPr>
            <p:cNvPr id="6" name="Рисунок 5">
              <a:extLst>
                <a:ext uri="{FF2B5EF4-FFF2-40B4-BE49-F238E27FC236}">
                  <a16:creationId xmlns:a16="http://schemas.microsoft.com/office/drawing/2014/main" id="{A2681B05-94E9-7FDA-47C1-0DCAB3EE4C2F}"/>
                </a:ext>
              </a:extLst>
            </p:cNvPr>
            <p:cNvPicPr>
              <a:picLocks noChangeAspect="1"/>
            </p:cNvPicPr>
            <p:nvPr userDrawn="1"/>
          </p:nvPicPr>
          <p:blipFill>
            <a:blip r:embed="rId4"/>
            <a:stretch>
              <a:fillRect/>
            </a:stretch>
          </p:blipFill>
          <p:spPr>
            <a:xfrm>
              <a:off x="2884982" y="196525"/>
              <a:ext cx="879982" cy="373326"/>
            </a:xfrm>
            <a:prstGeom prst="rect">
              <a:avLst/>
            </a:prstGeom>
          </p:spPr>
        </p:pic>
        <p:pic>
          <p:nvPicPr>
            <p:cNvPr id="7" name="Рисунок 6">
              <a:extLst>
                <a:ext uri="{FF2B5EF4-FFF2-40B4-BE49-F238E27FC236}">
                  <a16:creationId xmlns:a16="http://schemas.microsoft.com/office/drawing/2014/main" id="{883ADE75-B71E-1391-6828-9B3B2AEA70B0}"/>
                </a:ext>
              </a:extLst>
            </p:cNvPr>
            <p:cNvPicPr>
              <a:picLocks noChangeAspect="1"/>
            </p:cNvPicPr>
            <p:nvPr userDrawn="1"/>
          </p:nvPicPr>
          <p:blipFill>
            <a:blip r:embed="rId5"/>
            <a:stretch>
              <a:fillRect/>
            </a:stretch>
          </p:blipFill>
          <p:spPr>
            <a:xfrm>
              <a:off x="4147859" y="294906"/>
              <a:ext cx="702652" cy="176564"/>
            </a:xfrm>
            <a:prstGeom prst="rect">
              <a:avLst/>
            </a:prstGeom>
          </p:spPr>
        </p:pic>
      </p:grpSp>
      <p:pic>
        <p:nvPicPr>
          <p:cNvPr id="9" name="Рисунок 8">
            <a:extLst>
              <a:ext uri="{FF2B5EF4-FFF2-40B4-BE49-F238E27FC236}">
                <a16:creationId xmlns:a16="http://schemas.microsoft.com/office/drawing/2014/main" id="{F3B4C303-8042-9666-CD06-4FB96398377F}"/>
              </a:ext>
            </a:extLst>
          </p:cNvPr>
          <p:cNvPicPr>
            <a:picLocks noChangeAspect="1"/>
          </p:cNvPicPr>
          <p:nvPr userDrawn="1"/>
        </p:nvPicPr>
        <p:blipFill>
          <a:blip r:embed="rId6"/>
          <a:stretch>
            <a:fillRect/>
          </a:stretch>
        </p:blipFill>
        <p:spPr>
          <a:xfrm>
            <a:off x="0" y="0"/>
            <a:ext cx="2159659" cy="1902556"/>
          </a:xfrm>
          <a:prstGeom prst="rect">
            <a:avLst/>
          </a:prstGeom>
        </p:spPr>
      </p:pic>
    </p:spTree>
  </p:cSld>
  <p:clrMapOvr>
    <a:masterClrMapping/>
  </p:clrMapOvr>
  <p:transition spd="med"/>
  <p:extLst>
    <p:ext uri="{DCECCB84-F9BA-43D5-87BE-67443E8EF086}">
      <p15:sldGuideLst xmlns:p15="http://schemas.microsoft.com/office/powerpoint/2012/main">
        <p15:guide id="1" orient="horz" pos="1620" userDrawn="1">
          <p15:clr>
            <a:srgbClr val="FBAE40"/>
          </p15:clr>
        </p15:guide>
        <p15:guide id="2" pos="560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Заголовок и пункты">
    <p:spTree>
      <p:nvGrpSpPr>
        <p:cNvPr id="1" name=""/>
        <p:cNvGrpSpPr/>
        <p:nvPr/>
      </p:nvGrpSpPr>
      <p:grpSpPr>
        <a:xfrm>
          <a:off x="0" y="0"/>
          <a:ext cx="0" cy="0"/>
          <a:chOff x="0" y="0"/>
          <a:chExt cx="0" cy="0"/>
        </a:xfrm>
      </p:grpSpPr>
      <p:sp>
        <p:nvSpPr>
          <p:cNvPr id="56" name="Текст заголовка"/>
          <p:cNvSpPr txBox="1">
            <a:spLocks noGrp="1"/>
          </p:cNvSpPr>
          <p:nvPr>
            <p:ph type="title" hasCustomPrompt="1"/>
          </p:nvPr>
        </p:nvSpPr>
        <p:spPr>
          <a:xfrm>
            <a:off x="633412" y="383150"/>
            <a:ext cx="6888265" cy="682727"/>
          </a:xfrm>
          <a:prstGeom prst="rect">
            <a:avLst/>
          </a:prstGeom>
        </p:spPr>
        <p:txBody>
          <a:bodyPr/>
          <a:lstStyle/>
          <a:p>
            <a:r>
              <a:rPr lang="ru-RU" dirty="0"/>
              <a:t>ТЕКСТ ЗАГОЛОВКА</a:t>
            </a:r>
          </a:p>
        </p:txBody>
      </p:sp>
      <p:sp>
        <p:nvSpPr>
          <p:cNvPr id="57" name="Уровень текста 1…"/>
          <p:cNvSpPr txBox="1">
            <a:spLocks noGrp="1"/>
          </p:cNvSpPr>
          <p:nvPr>
            <p:ph type="body" idx="1"/>
          </p:nvPr>
        </p:nvSpPr>
        <p:spPr>
          <a:xfrm>
            <a:off x="633414" y="1181100"/>
            <a:ext cx="7877175" cy="3486150"/>
          </a:xfrm>
          <a:prstGeom prst="rect">
            <a:avLst/>
          </a:prstGeom>
        </p:spPr>
        <p:txBody>
          <a:bodyPr/>
          <a:lstStyle>
            <a:lvl1pPr>
              <a:defRPr sz="1620"/>
            </a:lvl1pPr>
            <a:lvl2pPr>
              <a:defRPr sz="1620"/>
            </a:lvl2pPr>
            <a:lvl3pPr>
              <a:defRPr sz="1620"/>
            </a:lvl3pPr>
            <a:lvl4pPr>
              <a:defRPr sz="1620"/>
            </a:lvl4pPr>
            <a:lvl5pPr>
              <a:defRPr sz="1620"/>
            </a:lvl5pPr>
          </a:lstStyle>
          <a:p>
            <a:r>
              <a:rPr dirty="0" err="1"/>
              <a:t>Уровень</a:t>
            </a:r>
            <a:r>
              <a:rPr dirty="0"/>
              <a:t> </a:t>
            </a:r>
            <a:r>
              <a:rPr dirty="0" err="1"/>
              <a:t>текста</a:t>
            </a:r>
            <a:r>
              <a:rPr dirty="0"/>
              <a:t> 1</a:t>
            </a:r>
          </a:p>
          <a:p>
            <a:pPr lvl="1"/>
            <a:r>
              <a:rPr dirty="0" err="1"/>
              <a:t>Уровень</a:t>
            </a:r>
            <a:r>
              <a:rPr dirty="0"/>
              <a:t> </a:t>
            </a:r>
            <a:r>
              <a:rPr dirty="0" err="1"/>
              <a:t>текста</a:t>
            </a:r>
            <a:r>
              <a:rPr dirty="0"/>
              <a:t> 2</a:t>
            </a:r>
          </a:p>
          <a:p>
            <a:pPr lvl="2"/>
            <a:r>
              <a:rPr dirty="0" err="1"/>
              <a:t>Уровень</a:t>
            </a:r>
            <a:r>
              <a:rPr dirty="0"/>
              <a:t> </a:t>
            </a:r>
            <a:r>
              <a:rPr dirty="0" err="1"/>
              <a:t>текста</a:t>
            </a:r>
            <a:r>
              <a:rPr dirty="0"/>
              <a:t> 3</a:t>
            </a:r>
          </a:p>
          <a:p>
            <a:pPr lvl="3"/>
            <a:r>
              <a:rPr dirty="0" err="1"/>
              <a:t>Уровень</a:t>
            </a:r>
            <a:r>
              <a:rPr dirty="0"/>
              <a:t> </a:t>
            </a:r>
            <a:r>
              <a:rPr dirty="0" err="1"/>
              <a:t>текста</a:t>
            </a:r>
            <a:r>
              <a:rPr dirty="0"/>
              <a:t> 4</a:t>
            </a:r>
          </a:p>
          <a:p>
            <a:pPr lvl="4"/>
            <a:r>
              <a:rPr dirty="0" err="1"/>
              <a:t>Уровень</a:t>
            </a:r>
            <a:r>
              <a:rPr dirty="0"/>
              <a:t> </a:t>
            </a:r>
            <a:r>
              <a:rPr dirty="0" err="1"/>
              <a:t>текста</a:t>
            </a:r>
            <a:r>
              <a:rPr dirty="0"/>
              <a:t> 5</a:t>
            </a:r>
          </a:p>
        </p:txBody>
      </p:sp>
      <p:sp>
        <p:nvSpPr>
          <p:cNvPr id="58" name="Номер слайда"/>
          <p:cNvSpPr txBox="1">
            <a:spLocks noGrp="1"/>
          </p:cNvSpPr>
          <p:nvPr>
            <p:ph type="sldNum" sz="quarter" idx="2"/>
          </p:nvPr>
        </p:nvSpPr>
        <p:spPr>
          <a:xfrm>
            <a:off x="8710061" y="4667250"/>
            <a:ext cx="214802" cy="227242"/>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Пустой">
    <p:spTree>
      <p:nvGrpSpPr>
        <p:cNvPr id="1" name=""/>
        <p:cNvGrpSpPr/>
        <p:nvPr/>
      </p:nvGrpSpPr>
      <p:grpSpPr>
        <a:xfrm>
          <a:off x="0" y="0"/>
          <a:ext cx="0" cy="0"/>
          <a:chOff x="0" y="0"/>
          <a:chExt cx="0" cy="0"/>
        </a:xfrm>
      </p:grpSpPr>
      <p:sp>
        <p:nvSpPr>
          <p:cNvPr id="110" name="Номер слайда"/>
          <p:cNvSpPr txBox="1">
            <a:spLocks noGrp="1"/>
          </p:cNvSpPr>
          <p:nvPr>
            <p:ph type="sldNum" sz="quarter" idx="2"/>
          </p:nvPr>
        </p:nvSpPr>
        <p:spPr>
          <a:xfrm>
            <a:off x="8710061" y="4667250"/>
            <a:ext cx="214802" cy="227242"/>
          </a:xfrm>
          <a:prstGeom prst="rect">
            <a:avLst/>
          </a:prstGeom>
        </p:spPr>
        <p:txBody>
          <a:bodyPr/>
          <a:lstStyle/>
          <a:p>
            <a:fld id="{86CB4B4D-7CA3-9044-876B-883B54F8677D}" type="slidenum">
              <a:t>‹#›</a:t>
            </a:fld>
            <a:endParaRPr/>
          </a:p>
        </p:txBody>
      </p:sp>
    </p:spTree>
  </p:cSld>
  <p:clrMapOvr>
    <a:masterClrMapping/>
  </p:clrMapOvr>
  <p:transition spd="med"/>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Заголовок и пункты">
    <p:spTree>
      <p:nvGrpSpPr>
        <p:cNvPr id="1" name=""/>
        <p:cNvGrpSpPr/>
        <p:nvPr/>
      </p:nvGrpSpPr>
      <p:grpSpPr>
        <a:xfrm>
          <a:off x="0" y="0"/>
          <a:ext cx="0" cy="0"/>
          <a:chOff x="0" y="0"/>
          <a:chExt cx="0" cy="0"/>
        </a:xfrm>
      </p:grpSpPr>
      <p:sp>
        <p:nvSpPr>
          <p:cNvPr id="58"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13760923"/>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Титульный слайд">
  <p:cSld name="1_Титульный слайд">
    <p:spTree>
      <p:nvGrpSpPr>
        <p:cNvPr id="1" name="Shape 48"/>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D8A60860-BDAA-83CF-23BF-919C2BC00672}"/>
              </a:ext>
            </a:extLst>
          </p:cNvPr>
          <p:cNvSpPr/>
          <p:nvPr userDrawn="1"/>
        </p:nvSpPr>
        <p:spPr>
          <a:xfrm>
            <a:off x="0" y="628699"/>
            <a:ext cx="9144000" cy="4176000"/>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53" name="Google Shape;53;p24"/>
          <p:cNvSpPr txBox="1">
            <a:spLocks noGrp="1"/>
          </p:cNvSpPr>
          <p:nvPr>
            <p:ph type="sldNum" idx="12"/>
          </p:nvPr>
        </p:nvSpPr>
        <p:spPr>
          <a:xfrm>
            <a:off x="8515350" y="4767263"/>
            <a:ext cx="365263"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fld id="{00000000-1234-1234-1234-123412341234}" type="slidenum">
              <a:rPr lang="ru-RU" smtClean="0"/>
              <a:pPr/>
              <a:t>‹#›</a:t>
            </a:fld>
            <a:endParaRPr lang="ru-RU"/>
          </a:p>
        </p:txBody>
      </p:sp>
      <p:pic>
        <p:nvPicPr>
          <p:cNvPr id="5" name="Рисунок 4">
            <a:extLst>
              <a:ext uri="{FF2B5EF4-FFF2-40B4-BE49-F238E27FC236}">
                <a16:creationId xmlns:a16="http://schemas.microsoft.com/office/drawing/2014/main" id="{DD604FFA-22A8-022D-0AD8-57F14ED5106D}"/>
              </a:ext>
            </a:extLst>
          </p:cNvPr>
          <p:cNvPicPr>
            <a:picLocks noChangeAspect="1"/>
          </p:cNvPicPr>
          <p:nvPr userDrawn="1"/>
        </p:nvPicPr>
        <p:blipFill>
          <a:blip r:embed="rId2"/>
          <a:stretch>
            <a:fillRect/>
          </a:stretch>
        </p:blipFill>
        <p:spPr>
          <a:xfrm>
            <a:off x="8217595" y="280146"/>
            <a:ext cx="683387" cy="170202"/>
          </a:xfrm>
          <a:prstGeom prst="rect">
            <a:avLst/>
          </a:prstGeom>
        </p:spPr>
      </p:pic>
      <p:cxnSp>
        <p:nvCxnSpPr>
          <p:cNvPr id="8" name="Google Shape;24;p21">
            <a:extLst>
              <a:ext uri="{FF2B5EF4-FFF2-40B4-BE49-F238E27FC236}">
                <a16:creationId xmlns:a16="http://schemas.microsoft.com/office/drawing/2014/main" id="{58B2FDD4-73C8-AB24-76A2-763EB90DFD79}"/>
              </a:ext>
            </a:extLst>
          </p:cNvPr>
          <p:cNvCxnSpPr>
            <a:cxnSpLocks/>
          </p:cNvCxnSpPr>
          <p:nvPr userDrawn="1"/>
        </p:nvCxnSpPr>
        <p:spPr>
          <a:xfrm>
            <a:off x="628650" y="617174"/>
            <a:ext cx="7885510" cy="0"/>
          </a:xfrm>
          <a:prstGeom prst="straightConnector1">
            <a:avLst/>
          </a:prstGeom>
          <a:noFill/>
          <a:ln w="12700" cap="flat" cmpd="sng">
            <a:solidFill>
              <a:srgbClr val="F5F5F5"/>
            </a:solidFill>
            <a:prstDash val="solid"/>
            <a:miter lim="800000"/>
            <a:headEnd type="none" w="sm" len="sm"/>
            <a:tailEnd type="none" w="sm" len="sm"/>
          </a:ln>
        </p:spPr>
      </p:cxnSp>
      <p:pic>
        <p:nvPicPr>
          <p:cNvPr id="13" name="Рисунок 12">
            <a:extLst>
              <a:ext uri="{FF2B5EF4-FFF2-40B4-BE49-F238E27FC236}">
                <a16:creationId xmlns:a16="http://schemas.microsoft.com/office/drawing/2014/main" id="{BE225184-0C67-17DB-3BC0-08C63933BA50}"/>
              </a:ext>
            </a:extLst>
          </p:cNvPr>
          <p:cNvPicPr>
            <a:picLocks noChangeAspect="1"/>
          </p:cNvPicPr>
          <p:nvPr userDrawn="1"/>
        </p:nvPicPr>
        <p:blipFill>
          <a:blip r:embed="rId3"/>
          <a:stretch>
            <a:fillRect/>
          </a:stretch>
        </p:blipFill>
        <p:spPr>
          <a:xfrm>
            <a:off x="7414242" y="0"/>
            <a:ext cx="1737996" cy="1234349"/>
          </a:xfrm>
          <a:prstGeom prst="rect">
            <a:avLst/>
          </a:prstGeom>
        </p:spPr>
      </p:pic>
    </p:spTree>
    <p:extLst>
      <p:ext uri="{BB962C8B-B14F-4D97-AF65-F5344CB8AC3E}">
        <p14:creationId xmlns:p14="http://schemas.microsoft.com/office/powerpoint/2010/main" val="35503780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621966-AB29-1544-ABED-5E0A547A2293}"/>
              </a:ext>
            </a:extLst>
          </p:cNvPr>
          <p:cNvSpPr>
            <a:spLocks noGrp="1"/>
          </p:cNvSpPr>
          <p:nvPr>
            <p:ph type="ctrTitle"/>
          </p:nvPr>
        </p:nvSpPr>
        <p:spPr>
          <a:xfrm>
            <a:off x="1143000" y="841772"/>
            <a:ext cx="6858000" cy="1790700"/>
          </a:xfrm>
        </p:spPr>
        <p:txBody>
          <a:bodyPr anchor="b"/>
          <a:lstStyle>
            <a:lvl1pPr algn="ctr">
              <a:defRPr sz="4500"/>
            </a:lvl1pPr>
          </a:lstStyle>
          <a:p>
            <a:r>
              <a:rPr lang="ru-RU"/>
              <a:t>Образец заголовка</a:t>
            </a:r>
          </a:p>
        </p:txBody>
      </p:sp>
      <p:sp>
        <p:nvSpPr>
          <p:cNvPr id="3" name="Подзаголовок 2">
            <a:extLst>
              <a:ext uri="{FF2B5EF4-FFF2-40B4-BE49-F238E27FC236}">
                <a16:creationId xmlns:a16="http://schemas.microsoft.com/office/drawing/2014/main" id="{12E10F4F-B06D-804A-BF56-F6B6FEDE892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p>
        </p:txBody>
      </p:sp>
      <p:sp>
        <p:nvSpPr>
          <p:cNvPr id="4" name="Дата 3">
            <a:extLst>
              <a:ext uri="{FF2B5EF4-FFF2-40B4-BE49-F238E27FC236}">
                <a16:creationId xmlns:a16="http://schemas.microsoft.com/office/drawing/2014/main" id="{23070762-B555-5F4D-9E37-A2EFFD072416}"/>
              </a:ext>
            </a:extLst>
          </p:cNvPr>
          <p:cNvSpPr>
            <a:spLocks noGrp="1"/>
          </p:cNvSpPr>
          <p:nvPr>
            <p:ph type="dt" sz="half" idx="10"/>
          </p:nvPr>
        </p:nvSpPr>
        <p:spPr/>
        <p:txBody>
          <a:bodyPr/>
          <a:lstStyle/>
          <a:p>
            <a:fld id="{53516CBB-1B33-4A77-9B90-79094C1DCEFB}" type="datetime1">
              <a:rPr lang="ru-RU" smtClean="0"/>
              <a:t>03.09.2025</a:t>
            </a:fld>
            <a:endParaRPr lang="ru-RU"/>
          </a:p>
        </p:txBody>
      </p:sp>
      <p:sp>
        <p:nvSpPr>
          <p:cNvPr id="5" name="Нижний колонтитул 4">
            <a:extLst>
              <a:ext uri="{FF2B5EF4-FFF2-40B4-BE49-F238E27FC236}">
                <a16:creationId xmlns:a16="http://schemas.microsoft.com/office/drawing/2014/main" id="{1146AD3A-5AB5-F54F-974B-732A0AE3893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F056656-39B5-C04A-B7FC-AB55A1545B4F}"/>
              </a:ext>
            </a:extLst>
          </p:cNvPr>
          <p:cNvSpPr>
            <a:spLocks noGrp="1"/>
          </p:cNvSpPr>
          <p:nvPr>
            <p:ph type="sldNum" sz="quarter" idx="12"/>
          </p:nvPr>
        </p:nvSpPr>
        <p:spPr/>
        <p:txBody>
          <a:bodyPr/>
          <a:lstStyle/>
          <a:p>
            <a:fld id="{7B8309C6-A439-2D46-B1A0-40EF8A4D2BDB}" type="slidenum">
              <a:rPr lang="ru-RU" smtClean="0"/>
              <a:t>‹#›</a:t>
            </a:fld>
            <a:endParaRPr lang="ru-RU"/>
          </a:p>
        </p:txBody>
      </p:sp>
    </p:spTree>
    <p:extLst>
      <p:ext uri="{BB962C8B-B14F-4D97-AF65-F5344CB8AC3E}">
        <p14:creationId xmlns:p14="http://schemas.microsoft.com/office/powerpoint/2010/main" val="2659314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Фото — горизонтально">
    <p:spTree>
      <p:nvGrpSpPr>
        <p:cNvPr id="1" name=""/>
        <p:cNvGrpSpPr/>
        <p:nvPr/>
      </p:nvGrpSpPr>
      <p:grpSpPr>
        <a:xfrm>
          <a:off x="0" y="0"/>
          <a:ext cx="0" cy="0"/>
          <a:chOff x="0" y="0"/>
          <a:chExt cx="0" cy="0"/>
        </a:xfrm>
      </p:grpSpPr>
      <p:sp>
        <p:nvSpPr>
          <p:cNvPr id="23" name="Номер слайда"/>
          <p:cNvSpPr txBox="1">
            <a:spLocks noGrp="1"/>
          </p:cNvSpPr>
          <p:nvPr>
            <p:ph type="sldNum" sz="quarter" idx="2"/>
          </p:nvPr>
        </p:nvSpPr>
        <p:spPr>
          <a:xfrm>
            <a:off x="8702046" y="4667250"/>
            <a:ext cx="230832" cy="227242"/>
          </a:xfrm>
          <a:prstGeom prst="rect">
            <a:avLst/>
          </a:prstGeom>
        </p:spPr>
        <p:txBody>
          <a:bodyPr/>
          <a:lstStyle>
            <a:lvl1pPr>
              <a:defRPr>
                <a:latin typeface="Arial" panose="020B0604020202020204" pitchFamily="34" charset="0"/>
                <a:cs typeface="Arial" panose="020B0604020202020204" pitchFamily="34" charset="0"/>
              </a:defRPr>
            </a:lvl1pPr>
          </a:lstStyle>
          <a:p>
            <a:fld id="{86CB4B4D-7CA3-9044-876B-883B54F8677D}" type="slidenum">
              <a:rPr lang="ru-RU" smtClean="0"/>
              <a:pPr/>
              <a:t>‹#›</a:t>
            </a:fld>
            <a:endParaRPr lang="ru-RU"/>
          </a:p>
        </p:txBody>
      </p:sp>
    </p:spTree>
    <p:extLst>
      <p:ext uri="{BB962C8B-B14F-4D97-AF65-F5344CB8AC3E}">
        <p14:creationId xmlns:p14="http://schemas.microsoft.com/office/powerpoint/2010/main" val="1721988902"/>
      </p:ext>
    </p:extLst>
  </p:cSld>
  <p:clrMapOvr>
    <a:masterClrMapping/>
  </p:clrMapOvr>
  <p:transition spd="med"/>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35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A5F7AFE-06DE-BA42-B583-C6367A4E55E4}"/>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D69F818D-D876-3B41-AD97-76B650B98419}"/>
              </a:ext>
            </a:extLst>
          </p:cNvPr>
          <p:cNvSpPr>
            <a:spLocks noGrp="1"/>
          </p:cNvSpPr>
          <p:nvPr>
            <p:ph idx="1"/>
          </p:nvPr>
        </p:nvSpPr>
        <p:spPr/>
        <p:txBody>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4CFB6B7D-A2DE-8C44-A183-A8EB14693636}"/>
              </a:ext>
            </a:extLst>
          </p:cNvPr>
          <p:cNvSpPr>
            <a:spLocks noGrp="1"/>
          </p:cNvSpPr>
          <p:nvPr>
            <p:ph type="dt" sz="half" idx="10"/>
          </p:nvPr>
        </p:nvSpPr>
        <p:spPr/>
        <p:txBody>
          <a:bodyPr/>
          <a:lstStyle/>
          <a:p>
            <a:fld id="{85BF065E-2025-4F25-82DF-F5EC62DA5343}" type="datetime1">
              <a:rPr lang="ru-RU" smtClean="0"/>
              <a:t>03.09.2025</a:t>
            </a:fld>
            <a:endParaRPr lang="ru-RU"/>
          </a:p>
        </p:txBody>
      </p:sp>
      <p:sp>
        <p:nvSpPr>
          <p:cNvPr id="5" name="Нижний колонтитул 4">
            <a:extLst>
              <a:ext uri="{FF2B5EF4-FFF2-40B4-BE49-F238E27FC236}">
                <a16:creationId xmlns:a16="http://schemas.microsoft.com/office/drawing/2014/main" id="{8495AA1E-0AE1-B043-8748-0B986BE12AA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7832D48-B6EE-BD4D-9087-0D317757540A}"/>
              </a:ext>
            </a:extLst>
          </p:cNvPr>
          <p:cNvSpPr>
            <a:spLocks noGrp="1"/>
          </p:cNvSpPr>
          <p:nvPr>
            <p:ph type="sldNum" sz="quarter" idx="12"/>
          </p:nvPr>
        </p:nvSpPr>
        <p:spPr/>
        <p:txBody>
          <a:bodyPr/>
          <a:lstStyle/>
          <a:p>
            <a:fld id="{7B8309C6-A439-2D46-B1A0-40EF8A4D2BDB}" type="slidenum">
              <a:rPr lang="ru-RU" smtClean="0"/>
              <a:t>‹#›</a:t>
            </a:fld>
            <a:endParaRPr lang="ru-RU"/>
          </a:p>
        </p:txBody>
      </p:sp>
    </p:spTree>
    <p:extLst>
      <p:ext uri="{BB962C8B-B14F-4D97-AF65-F5344CB8AC3E}">
        <p14:creationId xmlns:p14="http://schemas.microsoft.com/office/powerpoint/2010/main" val="1807930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8E2DC160-CAD6-244C-A859-A2803D30B521}"/>
              </a:ext>
            </a:extLst>
          </p:cNvPr>
          <p:cNvSpPr>
            <a:spLocks noGrp="1"/>
          </p:cNvSpPr>
          <p:nvPr>
            <p:ph type="dt" sz="half" idx="10"/>
          </p:nvPr>
        </p:nvSpPr>
        <p:spPr/>
        <p:txBody>
          <a:bodyPr/>
          <a:lstStyle/>
          <a:p>
            <a:fld id="{232D10E5-51F6-4D98-AE87-DA7C23FDA29C}" type="datetime1">
              <a:rPr lang="ru-RU" smtClean="0"/>
              <a:t>03.09.2025</a:t>
            </a:fld>
            <a:endParaRPr lang="ru-RU"/>
          </a:p>
        </p:txBody>
      </p:sp>
      <p:sp>
        <p:nvSpPr>
          <p:cNvPr id="3" name="Нижний колонтитул 2">
            <a:extLst>
              <a:ext uri="{FF2B5EF4-FFF2-40B4-BE49-F238E27FC236}">
                <a16:creationId xmlns:a16="http://schemas.microsoft.com/office/drawing/2014/main" id="{65F42F3C-6F49-314E-B92A-B15BB15BE64B}"/>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0474A2D0-E876-9D4B-ADED-F72C956AD8CE}"/>
              </a:ext>
            </a:extLst>
          </p:cNvPr>
          <p:cNvSpPr>
            <a:spLocks noGrp="1"/>
          </p:cNvSpPr>
          <p:nvPr>
            <p:ph type="sldNum" sz="quarter" idx="12"/>
          </p:nvPr>
        </p:nvSpPr>
        <p:spPr/>
        <p:txBody>
          <a:bodyPr/>
          <a:lstStyle/>
          <a:p>
            <a:fld id="{7B8309C6-A439-2D46-B1A0-40EF8A4D2BDB}" type="slidenum">
              <a:rPr lang="ru-RU" smtClean="0"/>
              <a:t>‹#›</a:t>
            </a:fld>
            <a:endParaRPr lang="ru-RU"/>
          </a:p>
        </p:txBody>
      </p:sp>
    </p:spTree>
    <p:extLst>
      <p:ext uri="{BB962C8B-B14F-4D97-AF65-F5344CB8AC3E}">
        <p14:creationId xmlns:p14="http://schemas.microsoft.com/office/powerpoint/2010/main" val="1279862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Заголовок — по центру">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84B1C211-0A69-9D4F-85BA-769EAC3C851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4068" y="2393"/>
            <a:ext cx="9158067" cy="5151413"/>
          </a:xfrm>
          <a:prstGeom prst="rect">
            <a:avLst/>
          </a:prstGeom>
        </p:spPr>
      </p:pic>
      <p:sp>
        <p:nvSpPr>
          <p:cNvPr id="31" name="Номер слайда"/>
          <p:cNvSpPr txBox="1">
            <a:spLocks noGrp="1"/>
          </p:cNvSpPr>
          <p:nvPr>
            <p:ph type="sldNum" sz="quarter" idx="2"/>
          </p:nvPr>
        </p:nvSpPr>
        <p:spPr>
          <a:xfrm>
            <a:off x="8710061" y="4667250"/>
            <a:ext cx="214802" cy="227242"/>
          </a:xfrm>
          <a:prstGeom prst="rect">
            <a:avLst/>
          </a:prstGeom>
        </p:spPr>
        <p:txBody>
          <a:bodyPr/>
          <a:lstStyle/>
          <a:p>
            <a:fld id="{86CB4B4D-7CA3-9044-876B-883B54F8677D}" type="slidenum">
              <a:t>‹#›</a:t>
            </a:fld>
            <a:endParaRPr/>
          </a:p>
        </p:txBody>
      </p:sp>
      <p:sp>
        <p:nvSpPr>
          <p:cNvPr id="4" name="Текст заголовка">
            <a:extLst>
              <a:ext uri="{FF2B5EF4-FFF2-40B4-BE49-F238E27FC236}">
                <a16:creationId xmlns:a16="http://schemas.microsoft.com/office/drawing/2014/main" id="{6934C481-B760-7442-B36D-F3EEAF4A5B3B}"/>
              </a:ext>
            </a:extLst>
          </p:cNvPr>
          <p:cNvSpPr txBox="1">
            <a:spLocks noGrp="1"/>
          </p:cNvSpPr>
          <p:nvPr>
            <p:ph type="title" hasCustomPrompt="1"/>
          </p:nvPr>
        </p:nvSpPr>
        <p:spPr>
          <a:xfrm>
            <a:off x="633412" y="383150"/>
            <a:ext cx="6888265" cy="6827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oAutofit/>
          </a:bodyPr>
          <a:lstStyle/>
          <a:p>
            <a:r>
              <a:rPr lang="ru-RU" dirty="0"/>
              <a:t>ТЕКСТ ЗАГОЛОВКА</a:t>
            </a:r>
          </a:p>
        </p:txBody>
      </p:sp>
      <p:sp>
        <p:nvSpPr>
          <p:cNvPr id="5" name="Уровень текста 1…">
            <a:extLst>
              <a:ext uri="{FF2B5EF4-FFF2-40B4-BE49-F238E27FC236}">
                <a16:creationId xmlns:a16="http://schemas.microsoft.com/office/drawing/2014/main" id="{AE2D096A-99E1-8C4C-AE8F-0212952AF7C2}"/>
              </a:ext>
            </a:extLst>
          </p:cNvPr>
          <p:cNvSpPr txBox="1">
            <a:spLocks noGrp="1"/>
          </p:cNvSpPr>
          <p:nvPr>
            <p:ph idx="1" hasCustomPrompt="1"/>
          </p:nvPr>
        </p:nvSpPr>
        <p:spPr>
          <a:xfrm>
            <a:off x="633415" y="1181100"/>
            <a:ext cx="3823249" cy="34861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oAutofit/>
          </a:bodyPr>
          <a:lstStyle/>
          <a:p>
            <a:r>
              <a:rPr dirty="0" err="1"/>
              <a:t>Уровень</a:t>
            </a:r>
            <a:r>
              <a:rPr dirty="0"/>
              <a:t> </a:t>
            </a:r>
            <a:r>
              <a:rPr dirty="0" err="1"/>
              <a:t>текста</a:t>
            </a:r>
            <a:r>
              <a:rPr dirty="0"/>
              <a:t> 1</a:t>
            </a:r>
          </a:p>
          <a:p>
            <a:pPr lvl="1"/>
            <a:r>
              <a:rPr dirty="0" err="1"/>
              <a:t>Уровень</a:t>
            </a:r>
            <a:r>
              <a:rPr dirty="0"/>
              <a:t> </a:t>
            </a:r>
            <a:r>
              <a:rPr dirty="0" err="1"/>
              <a:t>текста</a:t>
            </a:r>
            <a:r>
              <a:rPr dirty="0"/>
              <a:t> 2</a:t>
            </a:r>
          </a:p>
          <a:p>
            <a:pPr lvl="2"/>
            <a:r>
              <a:rPr dirty="0" err="1"/>
              <a:t>Уровень</a:t>
            </a:r>
            <a:r>
              <a:rPr dirty="0"/>
              <a:t> </a:t>
            </a:r>
            <a:r>
              <a:rPr dirty="0" err="1"/>
              <a:t>текста</a:t>
            </a:r>
            <a:r>
              <a:rPr dirty="0"/>
              <a:t> 3</a:t>
            </a:r>
          </a:p>
          <a:p>
            <a:pPr lvl="3"/>
            <a:r>
              <a:rPr dirty="0" err="1"/>
              <a:t>Уровень</a:t>
            </a:r>
            <a:r>
              <a:rPr dirty="0"/>
              <a:t> </a:t>
            </a:r>
            <a:r>
              <a:rPr dirty="0" err="1"/>
              <a:t>текста</a:t>
            </a:r>
            <a:r>
              <a:rPr dirty="0"/>
              <a:t> 4</a:t>
            </a:r>
          </a:p>
          <a:p>
            <a:pPr lvl="4"/>
            <a:r>
              <a:rPr dirty="0" err="1"/>
              <a:t>Уровень</a:t>
            </a:r>
            <a:r>
              <a:rPr dirty="0"/>
              <a:t> </a:t>
            </a:r>
            <a:r>
              <a:rPr dirty="0" err="1"/>
              <a:t>текста</a:t>
            </a:r>
            <a:r>
              <a:rPr dirty="0"/>
              <a:t> 5</a:t>
            </a:r>
          </a:p>
        </p:txBody>
      </p:sp>
      <p:sp>
        <p:nvSpPr>
          <p:cNvPr id="10" name="Рисунок 9">
            <a:extLst>
              <a:ext uri="{FF2B5EF4-FFF2-40B4-BE49-F238E27FC236}">
                <a16:creationId xmlns:a16="http://schemas.microsoft.com/office/drawing/2014/main" id="{C5D7F0B0-78C8-E64F-B784-F79EB9F7C775}"/>
              </a:ext>
            </a:extLst>
          </p:cNvPr>
          <p:cNvSpPr>
            <a:spLocks noGrp="1"/>
          </p:cNvSpPr>
          <p:nvPr>
            <p:ph type="pic" sz="quarter" idx="10"/>
          </p:nvPr>
        </p:nvSpPr>
        <p:spPr>
          <a:xfrm>
            <a:off x="4651375" y="1181100"/>
            <a:ext cx="3863975" cy="3962400"/>
          </a:xfrm>
          <a:prstGeom prst="rect">
            <a:avLst/>
          </a:prstGeom>
        </p:spPr>
        <p:txBody>
          <a:bodyPr>
            <a:noAutofit/>
          </a:bodyPr>
          <a:lstStyle/>
          <a:p>
            <a:endParaRPr lang="ru-RU"/>
          </a:p>
        </p:txBody>
      </p:sp>
      <p:pic>
        <p:nvPicPr>
          <p:cNvPr id="7" name="Рисунок 6">
            <a:extLst>
              <a:ext uri="{FF2B5EF4-FFF2-40B4-BE49-F238E27FC236}">
                <a16:creationId xmlns:a16="http://schemas.microsoft.com/office/drawing/2014/main" id="{79D4D388-47FC-144D-9FC4-4BDE9BF3CBC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92645" y="373490"/>
            <a:ext cx="1124817" cy="281204"/>
          </a:xfrm>
          <a:prstGeom prst="rect">
            <a:avLst/>
          </a:prstGeom>
        </p:spPr>
      </p:pic>
    </p:spTree>
    <p:extLst>
      <p:ext uri="{BB962C8B-B14F-4D97-AF65-F5344CB8AC3E}">
        <p14:creationId xmlns:p14="http://schemas.microsoft.com/office/powerpoint/2010/main" val="405668079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Заголовок — по центру">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84B1C211-0A69-9D4F-85BA-769EAC3C851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807" y="-699"/>
            <a:ext cx="9146807" cy="5145078"/>
          </a:xfrm>
          <a:prstGeom prst="rect">
            <a:avLst/>
          </a:prstGeom>
        </p:spPr>
      </p:pic>
      <p:sp>
        <p:nvSpPr>
          <p:cNvPr id="31" name="Номер слайда"/>
          <p:cNvSpPr txBox="1">
            <a:spLocks noGrp="1"/>
          </p:cNvSpPr>
          <p:nvPr>
            <p:ph type="sldNum" sz="quarter" idx="2"/>
          </p:nvPr>
        </p:nvSpPr>
        <p:spPr>
          <a:xfrm>
            <a:off x="8710061" y="4667250"/>
            <a:ext cx="214802" cy="227242"/>
          </a:xfrm>
          <a:prstGeom prst="rect">
            <a:avLst/>
          </a:prstGeom>
        </p:spPr>
        <p:txBody>
          <a:bodyPr/>
          <a:lstStyle/>
          <a:p>
            <a:fld id="{86CB4B4D-7CA3-9044-876B-883B54F8677D}" type="slidenum">
              <a:t>‹#›</a:t>
            </a:fld>
            <a:endParaRPr/>
          </a:p>
        </p:txBody>
      </p:sp>
      <p:sp>
        <p:nvSpPr>
          <p:cNvPr id="4" name="Текст заголовка">
            <a:extLst>
              <a:ext uri="{FF2B5EF4-FFF2-40B4-BE49-F238E27FC236}">
                <a16:creationId xmlns:a16="http://schemas.microsoft.com/office/drawing/2014/main" id="{6934C481-B760-7442-B36D-F3EEAF4A5B3B}"/>
              </a:ext>
            </a:extLst>
          </p:cNvPr>
          <p:cNvSpPr txBox="1">
            <a:spLocks noGrp="1"/>
          </p:cNvSpPr>
          <p:nvPr>
            <p:ph type="title" hasCustomPrompt="1"/>
          </p:nvPr>
        </p:nvSpPr>
        <p:spPr>
          <a:xfrm>
            <a:off x="633412" y="2758094"/>
            <a:ext cx="5410549" cy="8683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t">
            <a:noAutofit/>
          </a:bodyPr>
          <a:lstStyle>
            <a:lvl1pPr>
              <a:defRPr sz="2400">
                <a:solidFill>
                  <a:schemeClr val="bg1"/>
                </a:solidFill>
              </a:defRPr>
            </a:lvl1pPr>
          </a:lstStyle>
          <a:p>
            <a:r>
              <a:rPr lang="ru-RU" dirty="0"/>
              <a:t>ТЕКСТ ЗАГОЛОВКА</a:t>
            </a:r>
          </a:p>
        </p:txBody>
      </p:sp>
      <p:sp>
        <p:nvSpPr>
          <p:cNvPr id="5" name="Уровень текста 1…">
            <a:extLst>
              <a:ext uri="{FF2B5EF4-FFF2-40B4-BE49-F238E27FC236}">
                <a16:creationId xmlns:a16="http://schemas.microsoft.com/office/drawing/2014/main" id="{AE2D096A-99E1-8C4C-AE8F-0212952AF7C2}"/>
              </a:ext>
            </a:extLst>
          </p:cNvPr>
          <p:cNvSpPr txBox="1">
            <a:spLocks noGrp="1"/>
          </p:cNvSpPr>
          <p:nvPr>
            <p:ph idx="1" hasCustomPrompt="1"/>
          </p:nvPr>
        </p:nvSpPr>
        <p:spPr>
          <a:xfrm>
            <a:off x="633412" y="3798916"/>
            <a:ext cx="5410549" cy="8683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t">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dirty="0" err="1"/>
              <a:t>Уровень</a:t>
            </a:r>
            <a:r>
              <a:rPr dirty="0"/>
              <a:t> </a:t>
            </a:r>
            <a:r>
              <a:rPr dirty="0" err="1"/>
              <a:t>текста</a:t>
            </a:r>
            <a:r>
              <a:rPr dirty="0"/>
              <a:t> 1</a:t>
            </a:r>
          </a:p>
          <a:p>
            <a:pPr lvl="1"/>
            <a:r>
              <a:rPr dirty="0" err="1"/>
              <a:t>Уровень</a:t>
            </a:r>
            <a:r>
              <a:rPr dirty="0"/>
              <a:t> </a:t>
            </a:r>
            <a:r>
              <a:rPr dirty="0" err="1"/>
              <a:t>текста</a:t>
            </a:r>
            <a:r>
              <a:rPr dirty="0"/>
              <a:t> 2</a:t>
            </a:r>
          </a:p>
          <a:p>
            <a:pPr lvl="2"/>
            <a:r>
              <a:rPr dirty="0" err="1"/>
              <a:t>Уровень</a:t>
            </a:r>
            <a:r>
              <a:rPr dirty="0"/>
              <a:t> </a:t>
            </a:r>
            <a:r>
              <a:rPr dirty="0" err="1"/>
              <a:t>текста</a:t>
            </a:r>
            <a:r>
              <a:rPr dirty="0"/>
              <a:t> 3</a:t>
            </a:r>
          </a:p>
          <a:p>
            <a:pPr lvl="3"/>
            <a:r>
              <a:rPr dirty="0" err="1"/>
              <a:t>Уровень</a:t>
            </a:r>
            <a:r>
              <a:rPr dirty="0"/>
              <a:t> </a:t>
            </a:r>
            <a:r>
              <a:rPr dirty="0" err="1"/>
              <a:t>текста</a:t>
            </a:r>
            <a:r>
              <a:rPr dirty="0"/>
              <a:t> 4</a:t>
            </a:r>
          </a:p>
          <a:p>
            <a:pPr lvl="4"/>
            <a:r>
              <a:rPr dirty="0" err="1"/>
              <a:t>Уровень</a:t>
            </a:r>
            <a:r>
              <a:rPr dirty="0"/>
              <a:t> </a:t>
            </a:r>
            <a:r>
              <a:rPr dirty="0" err="1"/>
              <a:t>текста</a:t>
            </a:r>
            <a:r>
              <a:rPr dirty="0"/>
              <a:t> 5</a:t>
            </a:r>
          </a:p>
        </p:txBody>
      </p:sp>
    </p:spTree>
    <p:extLst>
      <p:ext uri="{BB962C8B-B14F-4D97-AF65-F5344CB8AC3E}">
        <p14:creationId xmlns:p14="http://schemas.microsoft.com/office/powerpoint/2010/main" val="32949708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Фото — горизонтально">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85977F01-5340-4B41-8F8C-9DFD51AC680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23" name="Номер слайда"/>
          <p:cNvSpPr txBox="1">
            <a:spLocks noGrp="1"/>
          </p:cNvSpPr>
          <p:nvPr>
            <p:ph type="sldNum" sz="quarter" idx="2"/>
          </p:nvPr>
        </p:nvSpPr>
        <p:spPr>
          <a:xfrm>
            <a:off x="8710061" y="4667250"/>
            <a:ext cx="214802" cy="227242"/>
          </a:xfrm>
          <a:prstGeom prst="rect">
            <a:avLst/>
          </a:prstGeom>
        </p:spPr>
        <p:txBody>
          <a:bodyPr/>
          <a:lstStyle/>
          <a:p>
            <a:fld id="{86CB4B4D-7CA3-9044-876B-883B54F8677D}" type="slidenum">
              <a:t>‹#›</a:t>
            </a:fld>
            <a:endParaRPr/>
          </a:p>
        </p:txBody>
      </p:sp>
      <p:sp>
        <p:nvSpPr>
          <p:cNvPr id="6" name="Текст заголовка">
            <a:extLst>
              <a:ext uri="{FF2B5EF4-FFF2-40B4-BE49-F238E27FC236}">
                <a16:creationId xmlns:a16="http://schemas.microsoft.com/office/drawing/2014/main" id="{48D99A02-40A8-6541-9E75-3E1561C26EC9}"/>
              </a:ext>
            </a:extLst>
          </p:cNvPr>
          <p:cNvSpPr txBox="1">
            <a:spLocks noGrp="1"/>
          </p:cNvSpPr>
          <p:nvPr>
            <p:ph type="title" hasCustomPrompt="1"/>
          </p:nvPr>
        </p:nvSpPr>
        <p:spPr>
          <a:xfrm>
            <a:off x="633412" y="383150"/>
            <a:ext cx="6888265" cy="6827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oAutofit/>
          </a:bodyPr>
          <a:lstStyle/>
          <a:p>
            <a:r>
              <a:rPr lang="ru-RU" dirty="0"/>
              <a:t>ТЕКСТ ЗАГОЛОВКА</a:t>
            </a:r>
          </a:p>
        </p:txBody>
      </p:sp>
      <p:sp>
        <p:nvSpPr>
          <p:cNvPr id="7" name="Уровень текста 1…">
            <a:extLst>
              <a:ext uri="{FF2B5EF4-FFF2-40B4-BE49-F238E27FC236}">
                <a16:creationId xmlns:a16="http://schemas.microsoft.com/office/drawing/2014/main" id="{7F145048-5936-7641-BC7E-8D9EE13F57B0}"/>
              </a:ext>
            </a:extLst>
          </p:cNvPr>
          <p:cNvSpPr txBox="1">
            <a:spLocks noGrp="1"/>
          </p:cNvSpPr>
          <p:nvPr>
            <p:ph idx="1" hasCustomPrompt="1"/>
          </p:nvPr>
        </p:nvSpPr>
        <p:spPr>
          <a:xfrm>
            <a:off x="633414" y="1181100"/>
            <a:ext cx="7877175" cy="34861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oAutofit/>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r>
              <a:rPr dirty="0" err="1"/>
              <a:t>Уровень</a:t>
            </a:r>
            <a:r>
              <a:rPr dirty="0"/>
              <a:t> </a:t>
            </a:r>
            <a:r>
              <a:rPr dirty="0" err="1"/>
              <a:t>текста</a:t>
            </a:r>
            <a:r>
              <a:rPr dirty="0"/>
              <a:t> 1</a:t>
            </a:r>
          </a:p>
          <a:p>
            <a:pPr lvl="1"/>
            <a:r>
              <a:rPr dirty="0" err="1"/>
              <a:t>Уровень</a:t>
            </a:r>
            <a:r>
              <a:rPr dirty="0"/>
              <a:t> </a:t>
            </a:r>
            <a:r>
              <a:rPr dirty="0" err="1"/>
              <a:t>текста</a:t>
            </a:r>
            <a:r>
              <a:rPr dirty="0"/>
              <a:t> 2</a:t>
            </a:r>
          </a:p>
          <a:p>
            <a:pPr lvl="2"/>
            <a:r>
              <a:rPr dirty="0" err="1"/>
              <a:t>Уровень</a:t>
            </a:r>
            <a:r>
              <a:rPr dirty="0"/>
              <a:t> </a:t>
            </a:r>
            <a:r>
              <a:rPr dirty="0" err="1"/>
              <a:t>текста</a:t>
            </a:r>
            <a:r>
              <a:rPr dirty="0"/>
              <a:t> 3</a:t>
            </a:r>
          </a:p>
          <a:p>
            <a:pPr lvl="3"/>
            <a:r>
              <a:rPr dirty="0" err="1"/>
              <a:t>Уровень</a:t>
            </a:r>
            <a:r>
              <a:rPr dirty="0"/>
              <a:t> </a:t>
            </a:r>
            <a:r>
              <a:rPr dirty="0" err="1"/>
              <a:t>текста</a:t>
            </a:r>
            <a:r>
              <a:rPr dirty="0"/>
              <a:t> 4</a:t>
            </a:r>
          </a:p>
          <a:p>
            <a:pPr lvl="4"/>
            <a:r>
              <a:rPr dirty="0" err="1"/>
              <a:t>Уровень</a:t>
            </a:r>
            <a:r>
              <a:rPr dirty="0"/>
              <a:t> </a:t>
            </a:r>
            <a:r>
              <a:rPr dirty="0" err="1"/>
              <a:t>текста</a:t>
            </a:r>
            <a:r>
              <a:rPr dirty="0"/>
              <a:t> 5</a:t>
            </a:r>
          </a:p>
        </p:txBody>
      </p:sp>
      <p:pic>
        <p:nvPicPr>
          <p:cNvPr id="8" name="Рисунок 7">
            <a:extLst>
              <a:ext uri="{FF2B5EF4-FFF2-40B4-BE49-F238E27FC236}">
                <a16:creationId xmlns:a16="http://schemas.microsoft.com/office/drawing/2014/main" id="{3225A15E-5930-204A-B8FA-E850E11E3DE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92645" y="373490"/>
            <a:ext cx="1124817" cy="281204"/>
          </a:xfrm>
          <a:prstGeom prst="rect">
            <a:avLst/>
          </a:prstGeom>
        </p:spPr>
      </p:pic>
    </p:spTree>
    <p:extLst>
      <p:ext uri="{BB962C8B-B14F-4D97-AF65-F5344CB8AC3E}">
        <p14:creationId xmlns:p14="http://schemas.microsoft.com/office/powerpoint/2010/main" val="2785051393"/>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Фото — горизонтально">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85977F01-5340-4B41-8F8C-9DFD51AC680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23" name="Номер слайда"/>
          <p:cNvSpPr txBox="1">
            <a:spLocks noGrp="1"/>
          </p:cNvSpPr>
          <p:nvPr>
            <p:ph type="sldNum" sz="quarter" idx="2"/>
          </p:nvPr>
        </p:nvSpPr>
        <p:spPr>
          <a:xfrm>
            <a:off x="8710061" y="4667250"/>
            <a:ext cx="214802" cy="227242"/>
          </a:xfrm>
          <a:prstGeom prst="rect">
            <a:avLst/>
          </a:prstGeom>
        </p:spPr>
        <p:txBody>
          <a:bodyPr/>
          <a:lstStyle/>
          <a:p>
            <a:fld id="{86CB4B4D-7CA3-9044-876B-883B54F8677D}" type="slidenum">
              <a:t>‹#›</a:t>
            </a:fld>
            <a:endParaRPr/>
          </a:p>
        </p:txBody>
      </p:sp>
      <p:sp>
        <p:nvSpPr>
          <p:cNvPr id="6" name="Текст заголовка">
            <a:extLst>
              <a:ext uri="{FF2B5EF4-FFF2-40B4-BE49-F238E27FC236}">
                <a16:creationId xmlns:a16="http://schemas.microsoft.com/office/drawing/2014/main" id="{48D99A02-40A8-6541-9E75-3E1561C26EC9}"/>
              </a:ext>
            </a:extLst>
          </p:cNvPr>
          <p:cNvSpPr txBox="1">
            <a:spLocks noGrp="1"/>
          </p:cNvSpPr>
          <p:nvPr>
            <p:ph type="title" hasCustomPrompt="1"/>
          </p:nvPr>
        </p:nvSpPr>
        <p:spPr>
          <a:xfrm>
            <a:off x="633412" y="383150"/>
            <a:ext cx="6888265" cy="6827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t">
            <a:noAutofit/>
          </a:bodyPr>
          <a:lstStyle/>
          <a:p>
            <a:r>
              <a:rPr lang="ru-RU" dirty="0"/>
              <a:t>ТЕКСТ ЗАГОЛОВКА</a:t>
            </a:r>
          </a:p>
        </p:txBody>
      </p:sp>
      <p:sp>
        <p:nvSpPr>
          <p:cNvPr id="7" name="Уровень текста 1…">
            <a:extLst>
              <a:ext uri="{FF2B5EF4-FFF2-40B4-BE49-F238E27FC236}">
                <a16:creationId xmlns:a16="http://schemas.microsoft.com/office/drawing/2014/main" id="{7F145048-5936-7641-BC7E-8D9EE13F57B0}"/>
              </a:ext>
            </a:extLst>
          </p:cNvPr>
          <p:cNvSpPr txBox="1">
            <a:spLocks noGrp="1"/>
          </p:cNvSpPr>
          <p:nvPr>
            <p:ph idx="1" hasCustomPrompt="1"/>
          </p:nvPr>
        </p:nvSpPr>
        <p:spPr>
          <a:xfrm>
            <a:off x="633414" y="1181100"/>
            <a:ext cx="7877175" cy="34861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t">
            <a:noAutofit/>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r>
              <a:rPr dirty="0" err="1"/>
              <a:t>Уровень</a:t>
            </a:r>
            <a:r>
              <a:rPr dirty="0"/>
              <a:t> </a:t>
            </a:r>
            <a:r>
              <a:rPr dirty="0" err="1"/>
              <a:t>текста</a:t>
            </a:r>
            <a:r>
              <a:rPr dirty="0"/>
              <a:t> 1</a:t>
            </a:r>
          </a:p>
          <a:p>
            <a:pPr lvl="1"/>
            <a:r>
              <a:rPr dirty="0" err="1"/>
              <a:t>Уровень</a:t>
            </a:r>
            <a:r>
              <a:rPr dirty="0"/>
              <a:t> </a:t>
            </a:r>
            <a:r>
              <a:rPr dirty="0" err="1"/>
              <a:t>текста</a:t>
            </a:r>
            <a:r>
              <a:rPr dirty="0"/>
              <a:t> 2</a:t>
            </a:r>
          </a:p>
          <a:p>
            <a:pPr lvl="2"/>
            <a:r>
              <a:rPr dirty="0" err="1"/>
              <a:t>Уровень</a:t>
            </a:r>
            <a:r>
              <a:rPr dirty="0"/>
              <a:t> </a:t>
            </a:r>
            <a:r>
              <a:rPr dirty="0" err="1"/>
              <a:t>текста</a:t>
            </a:r>
            <a:r>
              <a:rPr dirty="0"/>
              <a:t> 3</a:t>
            </a:r>
          </a:p>
          <a:p>
            <a:pPr lvl="3"/>
            <a:r>
              <a:rPr dirty="0" err="1"/>
              <a:t>Уровень</a:t>
            </a:r>
            <a:r>
              <a:rPr dirty="0"/>
              <a:t> </a:t>
            </a:r>
            <a:r>
              <a:rPr dirty="0" err="1"/>
              <a:t>текста</a:t>
            </a:r>
            <a:r>
              <a:rPr dirty="0"/>
              <a:t> 4</a:t>
            </a:r>
          </a:p>
          <a:p>
            <a:pPr lvl="4"/>
            <a:r>
              <a:rPr dirty="0" err="1"/>
              <a:t>Уровень</a:t>
            </a:r>
            <a:r>
              <a:rPr dirty="0"/>
              <a:t> </a:t>
            </a:r>
            <a:r>
              <a:rPr dirty="0" err="1"/>
              <a:t>текста</a:t>
            </a:r>
            <a:r>
              <a:rPr dirty="0"/>
              <a:t> 5</a:t>
            </a:r>
          </a:p>
        </p:txBody>
      </p:sp>
      <p:pic>
        <p:nvPicPr>
          <p:cNvPr id="8" name="Рисунок 7">
            <a:extLst>
              <a:ext uri="{FF2B5EF4-FFF2-40B4-BE49-F238E27FC236}">
                <a16:creationId xmlns:a16="http://schemas.microsoft.com/office/drawing/2014/main" id="{3F1AB7E7-45F1-B041-8654-FCE2E2CCA3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92645" y="373490"/>
            <a:ext cx="1124817" cy="281204"/>
          </a:xfrm>
          <a:prstGeom prst="rect">
            <a:avLst/>
          </a:prstGeom>
        </p:spPr>
      </p:pic>
    </p:spTree>
    <p:extLst>
      <p:ext uri="{BB962C8B-B14F-4D97-AF65-F5344CB8AC3E}">
        <p14:creationId xmlns:p14="http://schemas.microsoft.com/office/powerpoint/2010/main" val="4283966382"/>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3_Фото — горизонтально">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85977F01-5340-4B41-8F8C-9DFD51AC680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23" name="Номер слайда"/>
          <p:cNvSpPr txBox="1">
            <a:spLocks noGrp="1"/>
          </p:cNvSpPr>
          <p:nvPr>
            <p:ph type="sldNum" sz="quarter" idx="2"/>
          </p:nvPr>
        </p:nvSpPr>
        <p:spPr>
          <a:xfrm>
            <a:off x="8710061" y="4667250"/>
            <a:ext cx="214802" cy="227242"/>
          </a:xfrm>
          <a:prstGeom prst="rect">
            <a:avLst/>
          </a:prstGeom>
        </p:spPr>
        <p:txBody>
          <a:bodyPr/>
          <a:lstStyle/>
          <a:p>
            <a:fld id="{86CB4B4D-7CA3-9044-876B-883B54F8677D}" type="slidenum">
              <a:t>‹#›</a:t>
            </a:fld>
            <a:endParaRPr/>
          </a:p>
        </p:txBody>
      </p:sp>
      <p:sp>
        <p:nvSpPr>
          <p:cNvPr id="6" name="Текст заголовка">
            <a:extLst>
              <a:ext uri="{FF2B5EF4-FFF2-40B4-BE49-F238E27FC236}">
                <a16:creationId xmlns:a16="http://schemas.microsoft.com/office/drawing/2014/main" id="{48D99A02-40A8-6541-9E75-3E1561C26EC9}"/>
              </a:ext>
            </a:extLst>
          </p:cNvPr>
          <p:cNvSpPr txBox="1">
            <a:spLocks noGrp="1"/>
          </p:cNvSpPr>
          <p:nvPr>
            <p:ph type="title" hasCustomPrompt="1"/>
          </p:nvPr>
        </p:nvSpPr>
        <p:spPr>
          <a:xfrm>
            <a:off x="633412" y="383150"/>
            <a:ext cx="6888265" cy="6827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oAutofit/>
          </a:bodyPr>
          <a:lstStyle/>
          <a:p>
            <a:r>
              <a:rPr lang="ru-RU" dirty="0"/>
              <a:t>ТЕКСТ ЗАГОЛОВКА</a:t>
            </a:r>
          </a:p>
        </p:txBody>
      </p:sp>
      <p:sp>
        <p:nvSpPr>
          <p:cNvPr id="7" name="Уровень текста 1…">
            <a:extLst>
              <a:ext uri="{FF2B5EF4-FFF2-40B4-BE49-F238E27FC236}">
                <a16:creationId xmlns:a16="http://schemas.microsoft.com/office/drawing/2014/main" id="{7F145048-5936-7641-BC7E-8D9EE13F57B0}"/>
              </a:ext>
            </a:extLst>
          </p:cNvPr>
          <p:cNvSpPr txBox="1">
            <a:spLocks noGrp="1"/>
          </p:cNvSpPr>
          <p:nvPr>
            <p:ph idx="1" hasCustomPrompt="1"/>
          </p:nvPr>
        </p:nvSpPr>
        <p:spPr>
          <a:xfrm>
            <a:off x="633414" y="1181100"/>
            <a:ext cx="7877175" cy="34861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oAutofit/>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r>
              <a:rPr dirty="0" err="1"/>
              <a:t>Уровень</a:t>
            </a:r>
            <a:r>
              <a:rPr dirty="0"/>
              <a:t> </a:t>
            </a:r>
            <a:r>
              <a:rPr dirty="0" err="1"/>
              <a:t>текста</a:t>
            </a:r>
            <a:r>
              <a:rPr dirty="0"/>
              <a:t> 1</a:t>
            </a:r>
          </a:p>
          <a:p>
            <a:pPr lvl="1"/>
            <a:r>
              <a:rPr dirty="0" err="1"/>
              <a:t>Уровень</a:t>
            </a:r>
            <a:r>
              <a:rPr dirty="0"/>
              <a:t> </a:t>
            </a:r>
            <a:r>
              <a:rPr dirty="0" err="1"/>
              <a:t>текста</a:t>
            </a:r>
            <a:r>
              <a:rPr dirty="0"/>
              <a:t> 2</a:t>
            </a:r>
          </a:p>
          <a:p>
            <a:pPr lvl="2"/>
            <a:r>
              <a:rPr dirty="0" err="1"/>
              <a:t>Уровень</a:t>
            </a:r>
            <a:r>
              <a:rPr dirty="0"/>
              <a:t> </a:t>
            </a:r>
            <a:r>
              <a:rPr dirty="0" err="1"/>
              <a:t>текста</a:t>
            </a:r>
            <a:r>
              <a:rPr dirty="0"/>
              <a:t> 3</a:t>
            </a:r>
          </a:p>
          <a:p>
            <a:pPr lvl="3"/>
            <a:r>
              <a:rPr dirty="0" err="1"/>
              <a:t>Уровень</a:t>
            </a:r>
            <a:r>
              <a:rPr dirty="0"/>
              <a:t> </a:t>
            </a:r>
            <a:r>
              <a:rPr dirty="0" err="1"/>
              <a:t>текста</a:t>
            </a:r>
            <a:r>
              <a:rPr dirty="0"/>
              <a:t> 4</a:t>
            </a:r>
          </a:p>
          <a:p>
            <a:pPr lvl="4"/>
            <a:r>
              <a:rPr dirty="0" err="1"/>
              <a:t>Уровень</a:t>
            </a:r>
            <a:r>
              <a:rPr dirty="0"/>
              <a:t> </a:t>
            </a:r>
            <a:r>
              <a:rPr dirty="0" err="1"/>
              <a:t>текста</a:t>
            </a:r>
            <a:r>
              <a:rPr dirty="0"/>
              <a:t> 5</a:t>
            </a:r>
          </a:p>
        </p:txBody>
      </p:sp>
      <p:pic>
        <p:nvPicPr>
          <p:cNvPr id="8" name="Рисунок 7">
            <a:extLst>
              <a:ext uri="{FF2B5EF4-FFF2-40B4-BE49-F238E27FC236}">
                <a16:creationId xmlns:a16="http://schemas.microsoft.com/office/drawing/2014/main" id="{7C974AE5-15D0-D24B-85B9-2AC206A917A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92645" y="373490"/>
            <a:ext cx="1124817" cy="281204"/>
          </a:xfrm>
          <a:prstGeom prst="rect">
            <a:avLst/>
          </a:prstGeom>
        </p:spPr>
      </p:pic>
    </p:spTree>
    <p:extLst>
      <p:ext uri="{BB962C8B-B14F-4D97-AF65-F5344CB8AC3E}">
        <p14:creationId xmlns:p14="http://schemas.microsoft.com/office/powerpoint/2010/main" val="3696136292"/>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_Фото — горизонтально">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85977F01-5340-4B41-8F8C-9DFD51AC680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23" name="Номер слайда"/>
          <p:cNvSpPr txBox="1">
            <a:spLocks noGrp="1"/>
          </p:cNvSpPr>
          <p:nvPr>
            <p:ph type="sldNum" sz="quarter" idx="2"/>
          </p:nvPr>
        </p:nvSpPr>
        <p:spPr>
          <a:xfrm>
            <a:off x="8710061" y="4667250"/>
            <a:ext cx="214802" cy="227242"/>
          </a:xfrm>
          <a:prstGeom prst="rect">
            <a:avLst/>
          </a:prstGeom>
        </p:spPr>
        <p:txBody>
          <a:bodyPr/>
          <a:lstStyle/>
          <a:p>
            <a:fld id="{86CB4B4D-7CA3-9044-876B-883B54F8677D}" type="slidenum">
              <a:t>‹#›</a:t>
            </a:fld>
            <a:endParaRPr/>
          </a:p>
        </p:txBody>
      </p:sp>
      <p:sp>
        <p:nvSpPr>
          <p:cNvPr id="6" name="Текст заголовка">
            <a:extLst>
              <a:ext uri="{FF2B5EF4-FFF2-40B4-BE49-F238E27FC236}">
                <a16:creationId xmlns:a16="http://schemas.microsoft.com/office/drawing/2014/main" id="{48D99A02-40A8-6541-9E75-3E1561C26EC9}"/>
              </a:ext>
            </a:extLst>
          </p:cNvPr>
          <p:cNvSpPr txBox="1">
            <a:spLocks noGrp="1"/>
          </p:cNvSpPr>
          <p:nvPr>
            <p:ph type="title" hasCustomPrompt="1"/>
          </p:nvPr>
        </p:nvSpPr>
        <p:spPr>
          <a:xfrm>
            <a:off x="633412" y="383150"/>
            <a:ext cx="6888265" cy="6827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t">
            <a:noAutofit/>
          </a:bodyPr>
          <a:lstStyle/>
          <a:p>
            <a:r>
              <a:rPr lang="ru-RU" dirty="0"/>
              <a:t>ТЕКСТ ЗАГОЛОВКА</a:t>
            </a:r>
          </a:p>
        </p:txBody>
      </p:sp>
      <p:sp>
        <p:nvSpPr>
          <p:cNvPr id="7" name="Уровень текста 1…">
            <a:extLst>
              <a:ext uri="{FF2B5EF4-FFF2-40B4-BE49-F238E27FC236}">
                <a16:creationId xmlns:a16="http://schemas.microsoft.com/office/drawing/2014/main" id="{7F145048-5936-7641-BC7E-8D9EE13F57B0}"/>
              </a:ext>
            </a:extLst>
          </p:cNvPr>
          <p:cNvSpPr txBox="1">
            <a:spLocks noGrp="1"/>
          </p:cNvSpPr>
          <p:nvPr>
            <p:ph idx="1" hasCustomPrompt="1"/>
          </p:nvPr>
        </p:nvSpPr>
        <p:spPr>
          <a:xfrm>
            <a:off x="633414" y="1181100"/>
            <a:ext cx="7877175" cy="34861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t">
            <a:noAutofit/>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r>
              <a:rPr dirty="0" err="1"/>
              <a:t>Уровень</a:t>
            </a:r>
            <a:r>
              <a:rPr dirty="0"/>
              <a:t> </a:t>
            </a:r>
            <a:r>
              <a:rPr dirty="0" err="1"/>
              <a:t>текста</a:t>
            </a:r>
            <a:r>
              <a:rPr dirty="0"/>
              <a:t> 1</a:t>
            </a:r>
          </a:p>
          <a:p>
            <a:pPr lvl="1"/>
            <a:r>
              <a:rPr dirty="0" err="1"/>
              <a:t>Уровень</a:t>
            </a:r>
            <a:r>
              <a:rPr dirty="0"/>
              <a:t> </a:t>
            </a:r>
            <a:r>
              <a:rPr dirty="0" err="1"/>
              <a:t>текста</a:t>
            </a:r>
            <a:r>
              <a:rPr dirty="0"/>
              <a:t> 2</a:t>
            </a:r>
          </a:p>
          <a:p>
            <a:pPr lvl="2"/>
            <a:r>
              <a:rPr dirty="0" err="1"/>
              <a:t>Уровень</a:t>
            </a:r>
            <a:r>
              <a:rPr dirty="0"/>
              <a:t> </a:t>
            </a:r>
            <a:r>
              <a:rPr dirty="0" err="1"/>
              <a:t>текста</a:t>
            </a:r>
            <a:r>
              <a:rPr dirty="0"/>
              <a:t> 3</a:t>
            </a:r>
          </a:p>
          <a:p>
            <a:pPr lvl="3"/>
            <a:r>
              <a:rPr dirty="0" err="1"/>
              <a:t>Уровень</a:t>
            </a:r>
            <a:r>
              <a:rPr dirty="0"/>
              <a:t> </a:t>
            </a:r>
            <a:r>
              <a:rPr dirty="0" err="1"/>
              <a:t>текста</a:t>
            </a:r>
            <a:r>
              <a:rPr dirty="0"/>
              <a:t> 4</a:t>
            </a:r>
          </a:p>
          <a:p>
            <a:pPr lvl="4"/>
            <a:r>
              <a:rPr dirty="0" err="1"/>
              <a:t>Уровень</a:t>
            </a:r>
            <a:r>
              <a:rPr dirty="0"/>
              <a:t> </a:t>
            </a:r>
            <a:r>
              <a:rPr dirty="0" err="1"/>
              <a:t>текста</a:t>
            </a:r>
            <a:r>
              <a:rPr dirty="0"/>
              <a:t> 5</a:t>
            </a:r>
          </a:p>
        </p:txBody>
      </p:sp>
      <p:pic>
        <p:nvPicPr>
          <p:cNvPr id="8" name="Рисунок 7">
            <a:extLst>
              <a:ext uri="{FF2B5EF4-FFF2-40B4-BE49-F238E27FC236}">
                <a16:creationId xmlns:a16="http://schemas.microsoft.com/office/drawing/2014/main" id="{9B847940-B6AB-B541-9396-FE4D58243AB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92645" y="373490"/>
            <a:ext cx="1124817" cy="281204"/>
          </a:xfrm>
          <a:prstGeom prst="rect">
            <a:avLst/>
          </a:prstGeom>
        </p:spPr>
      </p:pic>
    </p:spTree>
    <p:extLst>
      <p:ext uri="{BB962C8B-B14F-4D97-AF65-F5344CB8AC3E}">
        <p14:creationId xmlns:p14="http://schemas.microsoft.com/office/powerpoint/2010/main" val="2965017056"/>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3_Заголовок — по центру">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84B1C211-0A69-9D4F-85BA-769EAC3C851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392" y="-7734"/>
            <a:ext cx="9142608" cy="5155415"/>
          </a:xfrm>
          <a:prstGeom prst="rect">
            <a:avLst/>
          </a:prstGeom>
        </p:spPr>
      </p:pic>
      <p:sp>
        <p:nvSpPr>
          <p:cNvPr id="31" name="Номер слайда"/>
          <p:cNvSpPr txBox="1">
            <a:spLocks noGrp="1"/>
          </p:cNvSpPr>
          <p:nvPr>
            <p:ph type="sldNum" sz="quarter" idx="2"/>
          </p:nvPr>
        </p:nvSpPr>
        <p:spPr>
          <a:xfrm>
            <a:off x="8710061" y="4667250"/>
            <a:ext cx="214802" cy="227242"/>
          </a:xfrm>
          <a:prstGeom prst="rect">
            <a:avLst/>
          </a:prstGeom>
        </p:spPr>
        <p:txBody>
          <a:bodyPr/>
          <a:lstStyle/>
          <a:p>
            <a:fld id="{86CB4B4D-7CA3-9044-876B-883B54F8677D}" type="slidenum">
              <a:t>‹#›</a:t>
            </a:fld>
            <a:endParaRPr/>
          </a:p>
        </p:txBody>
      </p:sp>
      <p:sp>
        <p:nvSpPr>
          <p:cNvPr id="4" name="Текст заголовка">
            <a:extLst>
              <a:ext uri="{FF2B5EF4-FFF2-40B4-BE49-F238E27FC236}">
                <a16:creationId xmlns:a16="http://schemas.microsoft.com/office/drawing/2014/main" id="{6934C481-B760-7442-B36D-F3EEAF4A5B3B}"/>
              </a:ext>
            </a:extLst>
          </p:cNvPr>
          <p:cNvSpPr txBox="1">
            <a:spLocks noGrp="1"/>
          </p:cNvSpPr>
          <p:nvPr>
            <p:ph type="title" hasCustomPrompt="1"/>
          </p:nvPr>
        </p:nvSpPr>
        <p:spPr>
          <a:xfrm>
            <a:off x="633413" y="1941566"/>
            <a:ext cx="3306686" cy="5636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oAutofit/>
          </a:bodyPr>
          <a:lstStyle/>
          <a:p>
            <a:r>
              <a:rPr lang="ru-RU" dirty="0"/>
              <a:t>ТЕКСТ ЗАГОЛОВКА</a:t>
            </a:r>
          </a:p>
        </p:txBody>
      </p:sp>
      <p:sp>
        <p:nvSpPr>
          <p:cNvPr id="5" name="Уровень текста 1…">
            <a:extLst>
              <a:ext uri="{FF2B5EF4-FFF2-40B4-BE49-F238E27FC236}">
                <a16:creationId xmlns:a16="http://schemas.microsoft.com/office/drawing/2014/main" id="{AE2D096A-99E1-8C4C-AE8F-0212952AF7C2}"/>
              </a:ext>
            </a:extLst>
          </p:cNvPr>
          <p:cNvSpPr txBox="1">
            <a:spLocks noGrp="1"/>
          </p:cNvSpPr>
          <p:nvPr>
            <p:ph idx="1" hasCustomPrompt="1"/>
          </p:nvPr>
        </p:nvSpPr>
        <p:spPr>
          <a:xfrm>
            <a:off x="633412" y="2780371"/>
            <a:ext cx="4191349" cy="18868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dirty="0" err="1"/>
              <a:t>Уровень</a:t>
            </a:r>
            <a:r>
              <a:rPr dirty="0"/>
              <a:t> </a:t>
            </a:r>
            <a:r>
              <a:rPr dirty="0" err="1"/>
              <a:t>текста</a:t>
            </a:r>
            <a:r>
              <a:rPr dirty="0"/>
              <a:t> 1</a:t>
            </a:r>
          </a:p>
          <a:p>
            <a:pPr lvl="1"/>
            <a:r>
              <a:rPr dirty="0" err="1"/>
              <a:t>Уровень</a:t>
            </a:r>
            <a:r>
              <a:rPr dirty="0"/>
              <a:t> </a:t>
            </a:r>
            <a:r>
              <a:rPr dirty="0" err="1"/>
              <a:t>текста</a:t>
            </a:r>
            <a:r>
              <a:rPr dirty="0"/>
              <a:t> 2</a:t>
            </a:r>
          </a:p>
          <a:p>
            <a:pPr lvl="2"/>
            <a:r>
              <a:rPr dirty="0" err="1"/>
              <a:t>Уровень</a:t>
            </a:r>
            <a:r>
              <a:rPr dirty="0"/>
              <a:t> </a:t>
            </a:r>
            <a:r>
              <a:rPr dirty="0" err="1"/>
              <a:t>текста</a:t>
            </a:r>
            <a:r>
              <a:rPr dirty="0"/>
              <a:t> 3</a:t>
            </a:r>
          </a:p>
          <a:p>
            <a:pPr lvl="3"/>
            <a:r>
              <a:rPr dirty="0" err="1"/>
              <a:t>Уровень</a:t>
            </a:r>
            <a:r>
              <a:rPr dirty="0"/>
              <a:t> </a:t>
            </a:r>
            <a:r>
              <a:rPr dirty="0" err="1"/>
              <a:t>текста</a:t>
            </a:r>
            <a:r>
              <a:rPr dirty="0"/>
              <a:t> 4</a:t>
            </a:r>
          </a:p>
          <a:p>
            <a:pPr lvl="4"/>
            <a:r>
              <a:rPr dirty="0" err="1"/>
              <a:t>Уровень</a:t>
            </a:r>
            <a:r>
              <a:rPr dirty="0"/>
              <a:t> </a:t>
            </a:r>
            <a:r>
              <a:rPr dirty="0" err="1"/>
              <a:t>текста</a:t>
            </a:r>
            <a:r>
              <a:rPr dirty="0"/>
              <a:t> 5</a:t>
            </a:r>
          </a:p>
        </p:txBody>
      </p:sp>
    </p:spTree>
    <p:extLst>
      <p:ext uri="{BB962C8B-B14F-4D97-AF65-F5344CB8AC3E}">
        <p14:creationId xmlns:p14="http://schemas.microsoft.com/office/powerpoint/2010/main" val="450671444"/>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4_Заголовок — по центру">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84B1C211-0A69-9D4F-85BA-769EAC3C851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393" y="-1414"/>
            <a:ext cx="9146514" cy="5144914"/>
          </a:xfrm>
          <a:prstGeom prst="rect">
            <a:avLst/>
          </a:prstGeom>
        </p:spPr>
      </p:pic>
      <p:sp>
        <p:nvSpPr>
          <p:cNvPr id="31" name="Номер слайда"/>
          <p:cNvSpPr txBox="1">
            <a:spLocks noGrp="1"/>
          </p:cNvSpPr>
          <p:nvPr>
            <p:ph type="sldNum" sz="quarter" idx="2"/>
          </p:nvPr>
        </p:nvSpPr>
        <p:spPr>
          <a:xfrm>
            <a:off x="8710061" y="4667250"/>
            <a:ext cx="214802" cy="227242"/>
          </a:xfrm>
          <a:prstGeom prst="rect">
            <a:avLst/>
          </a:prstGeom>
        </p:spPr>
        <p:txBody>
          <a:bodyPr/>
          <a:lstStyle/>
          <a:p>
            <a:fld id="{86CB4B4D-7CA3-9044-876B-883B54F8677D}" type="slidenum">
              <a:t>‹#›</a:t>
            </a:fld>
            <a:endParaRPr/>
          </a:p>
        </p:txBody>
      </p:sp>
      <p:sp>
        <p:nvSpPr>
          <p:cNvPr id="4" name="Текст заголовка">
            <a:extLst>
              <a:ext uri="{FF2B5EF4-FFF2-40B4-BE49-F238E27FC236}">
                <a16:creationId xmlns:a16="http://schemas.microsoft.com/office/drawing/2014/main" id="{6934C481-B760-7442-B36D-F3EEAF4A5B3B}"/>
              </a:ext>
            </a:extLst>
          </p:cNvPr>
          <p:cNvSpPr txBox="1">
            <a:spLocks noGrp="1"/>
          </p:cNvSpPr>
          <p:nvPr>
            <p:ph type="title" hasCustomPrompt="1"/>
          </p:nvPr>
        </p:nvSpPr>
        <p:spPr>
          <a:xfrm>
            <a:off x="633413" y="2059259"/>
            <a:ext cx="3306686" cy="3850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t">
            <a:noAutofit/>
          </a:bodyPr>
          <a:lstStyle>
            <a:lvl1pPr>
              <a:defRPr>
                <a:solidFill>
                  <a:schemeClr val="bg1"/>
                </a:solidFill>
              </a:defRPr>
            </a:lvl1pPr>
          </a:lstStyle>
          <a:p>
            <a:r>
              <a:rPr lang="ru-RU" dirty="0"/>
              <a:t>ТЕКСТ ЗАГОЛОВКА</a:t>
            </a:r>
          </a:p>
        </p:txBody>
      </p:sp>
      <p:sp>
        <p:nvSpPr>
          <p:cNvPr id="5" name="Уровень текста 1…">
            <a:extLst>
              <a:ext uri="{FF2B5EF4-FFF2-40B4-BE49-F238E27FC236}">
                <a16:creationId xmlns:a16="http://schemas.microsoft.com/office/drawing/2014/main" id="{AE2D096A-99E1-8C4C-AE8F-0212952AF7C2}"/>
              </a:ext>
            </a:extLst>
          </p:cNvPr>
          <p:cNvSpPr txBox="1">
            <a:spLocks noGrp="1"/>
          </p:cNvSpPr>
          <p:nvPr>
            <p:ph idx="1" hasCustomPrompt="1"/>
          </p:nvPr>
        </p:nvSpPr>
        <p:spPr>
          <a:xfrm>
            <a:off x="633412" y="2780371"/>
            <a:ext cx="4191349" cy="18868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t">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dirty="0" err="1"/>
              <a:t>Уровень</a:t>
            </a:r>
            <a:r>
              <a:rPr dirty="0"/>
              <a:t> </a:t>
            </a:r>
            <a:r>
              <a:rPr dirty="0" err="1"/>
              <a:t>текста</a:t>
            </a:r>
            <a:r>
              <a:rPr dirty="0"/>
              <a:t> 1</a:t>
            </a:r>
          </a:p>
          <a:p>
            <a:pPr lvl="1"/>
            <a:r>
              <a:rPr dirty="0" err="1"/>
              <a:t>Уровень</a:t>
            </a:r>
            <a:r>
              <a:rPr dirty="0"/>
              <a:t> </a:t>
            </a:r>
            <a:r>
              <a:rPr dirty="0" err="1"/>
              <a:t>текста</a:t>
            </a:r>
            <a:r>
              <a:rPr dirty="0"/>
              <a:t> 2</a:t>
            </a:r>
          </a:p>
          <a:p>
            <a:pPr lvl="2"/>
            <a:r>
              <a:rPr dirty="0" err="1"/>
              <a:t>Уровень</a:t>
            </a:r>
            <a:r>
              <a:rPr dirty="0"/>
              <a:t> </a:t>
            </a:r>
            <a:r>
              <a:rPr dirty="0" err="1"/>
              <a:t>текста</a:t>
            </a:r>
            <a:r>
              <a:rPr dirty="0"/>
              <a:t> 3</a:t>
            </a:r>
          </a:p>
          <a:p>
            <a:pPr lvl="3"/>
            <a:r>
              <a:rPr dirty="0" err="1"/>
              <a:t>Уровень</a:t>
            </a:r>
            <a:r>
              <a:rPr dirty="0"/>
              <a:t> </a:t>
            </a:r>
            <a:r>
              <a:rPr dirty="0" err="1"/>
              <a:t>текста</a:t>
            </a:r>
            <a:r>
              <a:rPr dirty="0"/>
              <a:t> 4</a:t>
            </a:r>
          </a:p>
          <a:p>
            <a:pPr lvl="4"/>
            <a:r>
              <a:rPr dirty="0" err="1"/>
              <a:t>Уровень</a:t>
            </a:r>
            <a:r>
              <a:rPr dirty="0"/>
              <a:t> </a:t>
            </a:r>
            <a:r>
              <a:rPr dirty="0" err="1"/>
              <a:t>текста</a:t>
            </a:r>
            <a:r>
              <a:rPr dirty="0"/>
              <a:t> 5</a:t>
            </a:r>
          </a:p>
        </p:txBody>
      </p:sp>
    </p:spTree>
    <p:extLst>
      <p:ext uri="{BB962C8B-B14F-4D97-AF65-F5344CB8AC3E}">
        <p14:creationId xmlns:p14="http://schemas.microsoft.com/office/powerpoint/2010/main" val="207444729"/>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Номер слайда"/>
          <p:cNvSpPr txBox="1">
            <a:spLocks noGrp="1"/>
          </p:cNvSpPr>
          <p:nvPr>
            <p:ph type="sldNum" sz="quarter" idx="2"/>
          </p:nvPr>
        </p:nvSpPr>
        <p:spPr>
          <a:xfrm>
            <a:off x="8537066" y="4177922"/>
            <a:ext cx="214802" cy="227242"/>
          </a:xfrm>
          <a:prstGeom prst="rect">
            <a:avLst/>
          </a:prstGeom>
          <a:ln w="12700">
            <a:miter lim="400000"/>
          </a:ln>
        </p:spPr>
        <p:txBody>
          <a:bodyPr wrap="none" lIns="50800" tIns="50800" rIns="50800" bIns="50800">
            <a:spAutoFit/>
          </a:bodyPr>
          <a:lstStyle>
            <a:lvl1pPr>
              <a:defRPr sz="810" b="0">
                <a:latin typeface="Helvetica Neue Light"/>
                <a:ea typeface="Helvetica Neue Light"/>
                <a:cs typeface="Helvetica Neue Light"/>
                <a:sym typeface="Helvetica Neue Light"/>
              </a:defRPr>
            </a:lvl1pPr>
          </a:lstStyle>
          <a:p>
            <a:fld id="{86CB4B4D-7CA3-9044-876B-883B54F8677D}" type="slidenum">
              <a:t>‹#›</a:t>
            </a:fld>
            <a:endParaRPr dirty="0"/>
          </a:p>
        </p:txBody>
      </p:sp>
      <p:cxnSp>
        <p:nvCxnSpPr>
          <p:cNvPr id="5" name="Google Shape;24;p21">
            <a:extLst>
              <a:ext uri="{FF2B5EF4-FFF2-40B4-BE49-F238E27FC236}">
                <a16:creationId xmlns:a16="http://schemas.microsoft.com/office/drawing/2014/main" id="{CD1119D3-2E21-4FC2-5D63-F23FEC677EBF}"/>
              </a:ext>
            </a:extLst>
          </p:cNvPr>
          <p:cNvCxnSpPr>
            <a:cxnSpLocks/>
          </p:cNvCxnSpPr>
          <p:nvPr userDrawn="1"/>
        </p:nvCxnSpPr>
        <p:spPr>
          <a:xfrm>
            <a:off x="247462" y="648100"/>
            <a:ext cx="8180250" cy="0"/>
          </a:xfrm>
          <a:prstGeom prst="straightConnector1">
            <a:avLst/>
          </a:prstGeom>
          <a:noFill/>
          <a:ln w="12700" cap="flat" cmpd="sng">
            <a:solidFill>
              <a:srgbClr val="F5F5F5"/>
            </a:solidFill>
            <a:prstDash val="solid"/>
            <a:miter lim="800000"/>
            <a:headEnd type="none" w="sm" len="sm"/>
            <a:tailEnd type="none" w="sm" len="sm"/>
          </a:ln>
        </p:spPr>
      </p:cxnSp>
      <p:pic>
        <p:nvPicPr>
          <p:cNvPr id="8" name="Рисунок 7">
            <a:extLst>
              <a:ext uri="{FF2B5EF4-FFF2-40B4-BE49-F238E27FC236}">
                <a16:creationId xmlns:a16="http://schemas.microsoft.com/office/drawing/2014/main" id="{9707ED88-4B0F-5648-9CF8-A6CABF8DB339}"/>
              </a:ext>
            </a:extLst>
          </p:cNvPr>
          <p:cNvPicPr>
            <a:picLocks noChangeAspect="1"/>
          </p:cNvPicPr>
          <p:nvPr userDrawn="1"/>
        </p:nvPicPr>
        <p:blipFill>
          <a:blip r:embed="rId19"/>
          <a:stretch>
            <a:fillRect/>
          </a:stretch>
        </p:blipFill>
        <p:spPr>
          <a:xfrm>
            <a:off x="247462" y="196525"/>
            <a:ext cx="879982" cy="373326"/>
          </a:xfrm>
          <a:prstGeom prst="rect">
            <a:avLst/>
          </a:prstGeom>
        </p:spPr>
      </p:pic>
      <p:pic>
        <p:nvPicPr>
          <p:cNvPr id="9" name="Рисунок 8">
            <a:extLst>
              <a:ext uri="{FF2B5EF4-FFF2-40B4-BE49-F238E27FC236}">
                <a16:creationId xmlns:a16="http://schemas.microsoft.com/office/drawing/2014/main" id="{9FD1D9E2-1933-3849-5F24-946589ED6F0A}"/>
              </a:ext>
            </a:extLst>
          </p:cNvPr>
          <p:cNvPicPr>
            <a:picLocks noChangeAspect="1"/>
          </p:cNvPicPr>
          <p:nvPr userDrawn="1"/>
        </p:nvPicPr>
        <p:blipFill>
          <a:blip r:embed="rId20"/>
          <a:stretch>
            <a:fillRect/>
          </a:stretch>
        </p:blipFill>
        <p:spPr>
          <a:xfrm>
            <a:off x="1510339" y="294906"/>
            <a:ext cx="702652" cy="176564"/>
          </a:xfrm>
          <a:prstGeom prst="rect">
            <a:avLst/>
          </a:prstGeom>
        </p:spPr>
      </p:pic>
      <p:cxnSp>
        <p:nvCxnSpPr>
          <p:cNvPr id="10" name="Google Shape;24;p21">
            <a:extLst>
              <a:ext uri="{FF2B5EF4-FFF2-40B4-BE49-F238E27FC236}">
                <a16:creationId xmlns:a16="http://schemas.microsoft.com/office/drawing/2014/main" id="{F0CBFEE7-CB31-2783-F0D0-D0A9341FB4A6}"/>
              </a:ext>
            </a:extLst>
          </p:cNvPr>
          <p:cNvCxnSpPr>
            <a:cxnSpLocks/>
          </p:cNvCxnSpPr>
          <p:nvPr userDrawn="1"/>
        </p:nvCxnSpPr>
        <p:spPr>
          <a:xfrm>
            <a:off x="247462" y="4803775"/>
            <a:ext cx="8580205" cy="0"/>
          </a:xfrm>
          <a:prstGeom prst="straightConnector1">
            <a:avLst/>
          </a:prstGeom>
          <a:noFill/>
          <a:ln w="12700" cap="flat" cmpd="sng">
            <a:solidFill>
              <a:srgbClr val="F5F5F5"/>
            </a:solidFill>
            <a:prstDash val="solid"/>
            <a:miter lim="800000"/>
            <a:headEnd type="none" w="sm" len="sm"/>
            <a:tailEnd type="none" w="sm" len="sm"/>
          </a:ln>
        </p:spPr>
      </p:cxnSp>
      <p:sp>
        <p:nvSpPr>
          <p:cNvPr id="11" name="Google Shape;136;p1">
            <a:extLst>
              <a:ext uri="{FF2B5EF4-FFF2-40B4-BE49-F238E27FC236}">
                <a16:creationId xmlns:a16="http://schemas.microsoft.com/office/drawing/2014/main" id="{CF05C36C-6573-3270-801F-E1961FF46577}"/>
              </a:ext>
            </a:extLst>
          </p:cNvPr>
          <p:cNvSpPr txBox="1"/>
          <p:nvPr userDrawn="1"/>
        </p:nvSpPr>
        <p:spPr>
          <a:xfrm>
            <a:off x="3269420" y="4825260"/>
            <a:ext cx="5221197" cy="31824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ru-RU" sz="1000" b="0" i="0" u="none" strike="noStrike" cap="none" dirty="0">
                <a:solidFill>
                  <a:srgbClr val="B9BCBF"/>
                </a:solidFill>
                <a:latin typeface="Arial" panose="020B0604020202020204" pitchFamily="34" charset="0"/>
                <a:ea typeface="Raleway"/>
                <a:cs typeface="Arial" panose="020B0604020202020204" pitchFamily="34" charset="0"/>
                <a:sym typeface="Raleway"/>
              </a:rPr>
              <a:t>Шестой этап Всероссийской просветительской Эстафеты «Мои финансы»</a:t>
            </a:r>
            <a:endParaRPr sz="1000" b="0" i="0" u="none" strike="noStrike" cap="none" dirty="0">
              <a:solidFill>
                <a:srgbClr val="B9BCBF"/>
              </a:solidFill>
              <a:latin typeface="Arial" panose="020B0604020202020204" pitchFamily="34" charset="0"/>
              <a:ea typeface="Arial"/>
              <a:cs typeface="Arial" panose="020B0604020202020204" pitchFamily="34" charset="0"/>
              <a:sym typeface="Arial"/>
            </a:endParaRPr>
          </a:p>
        </p:txBody>
      </p:sp>
      <p:pic>
        <p:nvPicPr>
          <p:cNvPr id="12" name="Рисунок 11">
            <a:extLst>
              <a:ext uri="{FF2B5EF4-FFF2-40B4-BE49-F238E27FC236}">
                <a16:creationId xmlns:a16="http://schemas.microsoft.com/office/drawing/2014/main" id="{7C54F6FD-C373-A2DF-6EF4-76EC6E2AECB6}"/>
              </a:ext>
            </a:extLst>
          </p:cNvPr>
          <p:cNvPicPr>
            <a:picLocks noChangeAspect="1"/>
          </p:cNvPicPr>
          <p:nvPr userDrawn="1"/>
        </p:nvPicPr>
        <p:blipFill>
          <a:blip r:embed="rId21"/>
          <a:stretch>
            <a:fillRect/>
          </a:stretch>
        </p:blipFill>
        <p:spPr>
          <a:xfrm>
            <a:off x="7414242" y="0"/>
            <a:ext cx="1737996" cy="123434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5" r:id="rId2"/>
    <p:sldLayoutId id="2147483666" r:id="rId3"/>
    <p:sldLayoutId id="2147483661" r:id="rId4"/>
    <p:sldLayoutId id="2147483662" r:id="rId5"/>
    <p:sldLayoutId id="2147483663" r:id="rId6"/>
    <p:sldLayoutId id="2147483664" r:id="rId7"/>
    <p:sldLayoutId id="2147483667" r:id="rId8"/>
    <p:sldLayoutId id="2147483668" r:id="rId9"/>
    <p:sldLayoutId id="2147483654" r:id="rId10"/>
    <p:sldLayoutId id="2147483660" r:id="rId11"/>
    <p:sldLayoutId id="2147483669" r:id="rId12"/>
    <p:sldLayoutId id="2147483670" r:id="rId13"/>
    <p:sldLayoutId id="2147483671" r:id="rId14"/>
    <p:sldLayoutId id="2147483672" r:id="rId15"/>
    <p:sldLayoutId id="2147483673" r:id="rId16"/>
    <p:sldLayoutId id="2147483674" r:id="rId17"/>
  </p:sldLayoutIdLst>
  <p:transition spd="med"/>
  <p:txStyles>
    <p:titleStyle>
      <a:lvl1pPr marL="0" marR="0" indent="0" algn="l" defTabSz="278607" rtl="0" latinLnBrk="0">
        <a:lnSpc>
          <a:spcPct val="100000"/>
        </a:lnSpc>
        <a:spcBef>
          <a:spcPts val="0"/>
        </a:spcBef>
        <a:spcAft>
          <a:spcPts val="0"/>
        </a:spcAft>
        <a:buClrTx/>
        <a:buSzTx/>
        <a:buFontTx/>
        <a:buNone/>
        <a:tabLst/>
        <a:defRPr sz="1800" b="1" i="0" u="none" strike="noStrike" cap="none" spc="0" baseline="0">
          <a:solidFill>
            <a:srgbClr val="000000"/>
          </a:solidFill>
          <a:uFillTx/>
          <a:latin typeface="Proxima Nova Rg" panose="02000506030000020004" pitchFamily="2" charset="0"/>
          <a:ea typeface="+mn-ea"/>
          <a:cs typeface="+mn-cs"/>
          <a:sym typeface="Helvetica Neue Medium"/>
        </a:defRPr>
      </a:lvl1pPr>
      <a:lvl2pPr marL="0" marR="0" indent="154305"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2pPr>
      <a:lvl3pPr marL="0" marR="0" indent="308610"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3pPr>
      <a:lvl4pPr marL="0" marR="0" indent="462915"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4pPr>
      <a:lvl5pPr marL="0" marR="0" indent="617220"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5pPr>
      <a:lvl6pPr marL="0" marR="0" indent="771525"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6pPr>
      <a:lvl7pPr marL="0" marR="0" indent="925830"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7pPr>
      <a:lvl8pPr marL="0" marR="0" indent="1080135"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8pPr>
      <a:lvl9pPr marL="0" marR="0" indent="1234440"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9pPr>
    </p:titleStyle>
    <p:bodyStyle>
      <a:lvl1pPr marL="214313"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1pPr>
      <a:lvl2pPr marL="428625"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2pPr>
      <a:lvl3pPr marL="642938"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3pPr>
      <a:lvl4pPr marL="857250"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4pPr>
      <a:lvl5pPr marL="1071563"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5pPr>
      <a:lvl6pPr marL="1285875"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6pPr>
      <a:lvl7pPr marL="1500188"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7pPr>
      <a:lvl8pPr marL="1714500"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8pPr>
      <a:lvl9pPr marL="1928813"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278607" rtl="0" latinLnBrk="0">
        <a:lnSpc>
          <a:spcPct val="100000"/>
        </a:lnSpc>
        <a:spcBef>
          <a:spcPts val="0"/>
        </a:spcBef>
        <a:spcAft>
          <a:spcPts val="0"/>
        </a:spcAft>
        <a:buClrTx/>
        <a:buSzTx/>
        <a:buFontTx/>
        <a:buNone/>
        <a:tabLst/>
        <a:defRPr sz="810" b="0" i="0" u="none" strike="noStrike" cap="none" spc="0" baseline="0">
          <a:solidFill>
            <a:schemeClr val="tx1"/>
          </a:solidFill>
          <a:uFillTx/>
          <a:latin typeface="+mn-lt"/>
          <a:ea typeface="+mn-ea"/>
          <a:cs typeface="+mn-cs"/>
          <a:sym typeface="Helvetica Neue Light"/>
        </a:defRPr>
      </a:lvl1pPr>
      <a:lvl2pPr marL="0" marR="0" indent="154305" algn="ctr" defTabSz="278607" rtl="0" latinLnBrk="0">
        <a:lnSpc>
          <a:spcPct val="100000"/>
        </a:lnSpc>
        <a:spcBef>
          <a:spcPts val="0"/>
        </a:spcBef>
        <a:spcAft>
          <a:spcPts val="0"/>
        </a:spcAft>
        <a:buClrTx/>
        <a:buSzTx/>
        <a:buFontTx/>
        <a:buNone/>
        <a:tabLst/>
        <a:defRPr sz="810" b="0" i="0" u="none" strike="noStrike" cap="none" spc="0" baseline="0">
          <a:solidFill>
            <a:schemeClr val="tx1"/>
          </a:solidFill>
          <a:uFillTx/>
          <a:latin typeface="+mn-lt"/>
          <a:ea typeface="+mn-ea"/>
          <a:cs typeface="+mn-cs"/>
          <a:sym typeface="Helvetica Neue Light"/>
        </a:defRPr>
      </a:lvl2pPr>
      <a:lvl3pPr marL="0" marR="0" indent="308610" algn="ctr" defTabSz="278607" rtl="0" latinLnBrk="0">
        <a:lnSpc>
          <a:spcPct val="100000"/>
        </a:lnSpc>
        <a:spcBef>
          <a:spcPts val="0"/>
        </a:spcBef>
        <a:spcAft>
          <a:spcPts val="0"/>
        </a:spcAft>
        <a:buClrTx/>
        <a:buSzTx/>
        <a:buFontTx/>
        <a:buNone/>
        <a:tabLst/>
        <a:defRPr sz="810" b="0" i="0" u="none" strike="noStrike" cap="none" spc="0" baseline="0">
          <a:solidFill>
            <a:schemeClr val="tx1"/>
          </a:solidFill>
          <a:uFillTx/>
          <a:latin typeface="+mn-lt"/>
          <a:ea typeface="+mn-ea"/>
          <a:cs typeface="+mn-cs"/>
          <a:sym typeface="Helvetica Neue Light"/>
        </a:defRPr>
      </a:lvl3pPr>
      <a:lvl4pPr marL="0" marR="0" indent="462915" algn="ctr" defTabSz="278607" rtl="0" latinLnBrk="0">
        <a:lnSpc>
          <a:spcPct val="100000"/>
        </a:lnSpc>
        <a:spcBef>
          <a:spcPts val="0"/>
        </a:spcBef>
        <a:spcAft>
          <a:spcPts val="0"/>
        </a:spcAft>
        <a:buClrTx/>
        <a:buSzTx/>
        <a:buFontTx/>
        <a:buNone/>
        <a:tabLst/>
        <a:defRPr sz="810" b="0" i="0" u="none" strike="noStrike" cap="none" spc="0" baseline="0">
          <a:solidFill>
            <a:schemeClr val="tx1"/>
          </a:solidFill>
          <a:uFillTx/>
          <a:latin typeface="+mn-lt"/>
          <a:ea typeface="+mn-ea"/>
          <a:cs typeface="+mn-cs"/>
          <a:sym typeface="Helvetica Neue Light"/>
        </a:defRPr>
      </a:lvl4pPr>
      <a:lvl5pPr marL="0" marR="0" indent="617220" algn="ctr" defTabSz="278607" rtl="0" latinLnBrk="0">
        <a:lnSpc>
          <a:spcPct val="100000"/>
        </a:lnSpc>
        <a:spcBef>
          <a:spcPts val="0"/>
        </a:spcBef>
        <a:spcAft>
          <a:spcPts val="0"/>
        </a:spcAft>
        <a:buClrTx/>
        <a:buSzTx/>
        <a:buFontTx/>
        <a:buNone/>
        <a:tabLst/>
        <a:defRPr sz="810" b="0" i="0" u="none" strike="noStrike" cap="none" spc="0" baseline="0">
          <a:solidFill>
            <a:schemeClr val="tx1"/>
          </a:solidFill>
          <a:uFillTx/>
          <a:latin typeface="+mn-lt"/>
          <a:ea typeface="+mn-ea"/>
          <a:cs typeface="+mn-cs"/>
          <a:sym typeface="Helvetica Neue Light"/>
        </a:defRPr>
      </a:lvl5pPr>
      <a:lvl6pPr marL="0" marR="0" indent="771525" algn="ctr" defTabSz="278607" rtl="0" latinLnBrk="0">
        <a:lnSpc>
          <a:spcPct val="100000"/>
        </a:lnSpc>
        <a:spcBef>
          <a:spcPts val="0"/>
        </a:spcBef>
        <a:spcAft>
          <a:spcPts val="0"/>
        </a:spcAft>
        <a:buClrTx/>
        <a:buSzTx/>
        <a:buFontTx/>
        <a:buNone/>
        <a:tabLst/>
        <a:defRPr sz="810" b="0" i="0" u="none" strike="noStrike" cap="none" spc="0" baseline="0">
          <a:solidFill>
            <a:schemeClr val="tx1"/>
          </a:solidFill>
          <a:uFillTx/>
          <a:latin typeface="+mn-lt"/>
          <a:ea typeface="+mn-ea"/>
          <a:cs typeface="+mn-cs"/>
          <a:sym typeface="Helvetica Neue Light"/>
        </a:defRPr>
      </a:lvl6pPr>
      <a:lvl7pPr marL="0" marR="0" indent="925830" algn="ctr" defTabSz="278607" rtl="0" latinLnBrk="0">
        <a:lnSpc>
          <a:spcPct val="100000"/>
        </a:lnSpc>
        <a:spcBef>
          <a:spcPts val="0"/>
        </a:spcBef>
        <a:spcAft>
          <a:spcPts val="0"/>
        </a:spcAft>
        <a:buClrTx/>
        <a:buSzTx/>
        <a:buFontTx/>
        <a:buNone/>
        <a:tabLst/>
        <a:defRPr sz="810" b="0" i="0" u="none" strike="noStrike" cap="none" spc="0" baseline="0">
          <a:solidFill>
            <a:schemeClr val="tx1"/>
          </a:solidFill>
          <a:uFillTx/>
          <a:latin typeface="+mn-lt"/>
          <a:ea typeface="+mn-ea"/>
          <a:cs typeface="+mn-cs"/>
          <a:sym typeface="Helvetica Neue Light"/>
        </a:defRPr>
      </a:lvl7pPr>
      <a:lvl8pPr marL="0" marR="0" indent="1080135" algn="ctr" defTabSz="278607" rtl="0" latinLnBrk="0">
        <a:lnSpc>
          <a:spcPct val="100000"/>
        </a:lnSpc>
        <a:spcBef>
          <a:spcPts val="0"/>
        </a:spcBef>
        <a:spcAft>
          <a:spcPts val="0"/>
        </a:spcAft>
        <a:buClrTx/>
        <a:buSzTx/>
        <a:buFontTx/>
        <a:buNone/>
        <a:tabLst/>
        <a:defRPr sz="810" b="0" i="0" u="none" strike="noStrike" cap="none" spc="0" baseline="0">
          <a:solidFill>
            <a:schemeClr val="tx1"/>
          </a:solidFill>
          <a:uFillTx/>
          <a:latin typeface="+mn-lt"/>
          <a:ea typeface="+mn-ea"/>
          <a:cs typeface="+mn-cs"/>
          <a:sym typeface="Helvetica Neue Light"/>
        </a:defRPr>
      </a:lvl8pPr>
      <a:lvl9pPr marL="0" marR="0" indent="1234440" algn="ctr" defTabSz="278607" rtl="0" latinLnBrk="0">
        <a:lnSpc>
          <a:spcPct val="100000"/>
        </a:lnSpc>
        <a:spcBef>
          <a:spcPts val="0"/>
        </a:spcBef>
        <a:spcAft>
          <a:spcPts val="0"/>
        </a:spcAft>
        <a:buClrTx/>
        <a:buSzTx/>
        <a:buFontTx/>
        <a:buNone/>
        <a:tabLst/>
        <a:defRPr sz="810" b="0" i="0" u="none" strike="noStrike" cap="none" spc="0" baseline="0">
          <a:solidFill>
            <a:schemeClr val="tx1"/>
          </a:solidFill>
          <a:uFillTx/>
          <a:latin typeface="+mn-lt"/>
          <a:ea typeface="+mn-ea"/>
          <a:cs typeface="+mn-cs"/>
          <a:sym typeface="Helvetica Neue Light"/>
        </a:defRPr>
      </a:lvl9pPr>
    </p:otherStyle>
  </p:txStyles>
  <p:extLst>
    <p:ext uri="{27BBF7A9-308A-43DC-89C8-2F10F3537804}">
      <p15:sldGuideLst xmlns:p15="http://schemas.microsoft.com/office/powerpoint/2012/main">
        <p15:guide id="1" orient="horz" pos="3026"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9.svg"/></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1.xml"/><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43.png"/><Relationship Id="rId4"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44.jpeg"/><Relationship Id="rId5" Type="http://schemas.openxmlformats.org/officeDocument/2006/relationships/image" Target="../media/image43.png"/><Relationship Id="rId4"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43.png"/><Relationship Id="rId4"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43.png"/><Relationship Id="rId4"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43.png"/><Relationship Id="rId4"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46.emf"/><Relationship Id="rId7" Type="http://schemas.openxmlformats.org/officeDocument/2006/relationships/image" Target="../media/image50.emf"/><Relationship Id="rId2" Type="http://schemas.openxmlformats.org/officeDocument/2006/relationships/image" Target="../media/image45.emf"/><Relationship Id="rId1" Type="http://schemas.openxmlformats.org/officeDocument/2006/relationships/slideLayout" Target="../slideLayouts/slideLayout12.xml"/><Relationship Id="rId6" Type="http://schemas.openxmlformats.org/officeDocument/2006/relationships/image" Target="../media/image49.emf"/><Relationship Id="rId5" Type="http://schemas.openxmlformats.org/officeDocument/2006/relationships/image" Target="../media/image48.emf"/><Relationship Id="rId4" Type="http://schemas.openxmlformats.org/officeDocument/2006/relationships/image" Target="../media/image47.e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emf"/><Relationship Id="rId7" Type="http://schemas.openxmlformats.org/officeDocument/2006/relationships/image" Target="../media/image24.emf"/><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23.emf"/><Relationship Id="rId11" Type="http://schemas.openxmlformats.org/officeDocument/2006/relationships/image" Target="../media/image28.svg"/><Relationship Id="rId5" Type="http://schemas.openxmlformats.org/officeDocument/2006/relationships/image" Target="../media/image22.emf"/><Relationship Id="rId10" Type="http://schemas.openxmlformats.org/officeDocument/2006/relationships/image" Target="../media/image27.png"/><Relationship Id="rId4" Type="http://schemas.openxmlformats.org/officeDocument/2006/relationships/image" Target="../media/image21.emf"/><Relationship Id="rId9" Type="http://schemas.openxmlformats.org/officeDocument/2006/relationships/image" Target="../media/image26.svg"/></Relationships>
</file>

<file path=ppt/slides/_rels/slide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sv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32.png"/><Relationship Id="rId11" Type="http://schemas.openxmlformats.org/officeDocument/2006/relationships/image" Target="../media/image37.sv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svg"/><Relationship Id="rId9" Type="http://schemas.openxmlformats.org/officeDocument/2006/relationships/image" Target="../media/image35.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36;p1">
            <a:extLst>
              <a:ext uri="{FF2B5EF4-FFF2-40B4-BE49-F238E27FC236}">
                <a16:creationId xmlns:a16="http://schemas.microsoft.com/office/drawing/2014/main" id="{C41999E6-F268-AF51-E2C6-3F75FD219040}"/>
              </a:ext>
            </a:extLst>
          </p:cNvPr>
          <p:cNvSpPr txBox="1"/>
          <p:nvPr/>
        </p:nvSpPr>
        <p:spPr>
          <a:xfrm>
            <a:off x="2155377" y="174604"/>
            <a:ext cx="3020127" cy="735854"/>
          </a:xfrm>
          <a:prstGeom prst="rect">
            <a:avLst/>
          </a:prstGeom>
          <a:noFill/>
          <a:ln>
            <a:noFill/>
          </a:ln>
        </p:spPr>
        <p:txBody>
          <a:bodyPr spcFirstLastPara="1" wrap="square" lIns="0"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ru-RU" sz="1000" b="1" i="0" u="none" strike="noStrike" cap="none" dirty="0">
                <a:solidFill>
                  <a:schemeClr val="accent5"/>
                </a:solidFill>
                <a:latin typeface="Arial" panose="020B0604020202020204" pitchFamily="34" charset="0"/>
                <a:ea typeface="Raleway"/>
                <a:cs typeface="Arial" panose="020B0604020202020204" pitchFamily="34" charset="0"/>
                <a:sym typeface="Raleway"/>
              </a:rPr>
              <a:t>Шестой этап </a:t>
            </a:r>
            <a:r>
              <a:rPr lang="ru-RU" sz="1000" b="0" i="0" u="none" strike="noStrike" cap="none" dirty="0">
                <a:solidFill>
                  <a:schemeClr val="tx1">
                    <a:lumMod val="85000"/>
                    <a:lumOff val="15000"/>
                  </a:schemeClr>
                </a:solidFill>
                <a:latin typeface="Arial" panose="020B0604020202020204" pitchFamily="34" charset="0"/>
                <a:ea typeface="Raleway"/>
                <a:cs typeface="Arial" panose="020B0604020202020204" pitchFamily="34" charset="0"/>
                <a:sym typeface="Raleway"/>
              </a:rPr>
              <a:t>Всероссийской просветительской </a:t>
            </a:r>
            <a:br>
              <a:rPr lang="en-US" sz="1000" b="0" i="0" u="none" strike="noStrike" cap="none" dirty="0">
                <a:solidFill>
                  <a:schemeClr val="tx1">
                    <a:lumMod val="85000"/>
                    <a:lumOff val="15000"/>
                  </a:schemeClr>
                </a:solidFill>
                <a:latin typeface="Arial" panose="020B0604020202020204" pitchFamily="34" charset="0"/>
                <a:ea typeface="Raleway"/>
                <a:cs typeface="Arial" panose="020B0604020202020204" pitchFamily="34" charset="0"/>
                <a:sym typeface="Raleway"/>
              </a:rPr>
            </a:br>
            <a:r>
              <a:rPr lang="ru-RU" sz="1000" b="0" i="0" u="none" strike="noStrike" cap="none" dirty="0">
                <a:solidFill>
                  <a:schemeClr val="tx1">
                    <a:lumMod val="85000"/>
                    <a:lumOff val="15000"/>
                  </a:schemeClr>
                </a:solidFill>
                <a:latin typeface="Arial" panose="020B0604020202020204" pitchFamily="34" charset="0"/>
                <a:ea typeface="Raleway"/>
                <a:cs typeface="Arial" panose="020B0604020202020204" pitchFamily="34" charset="0"/>
                <a:sym typeface="Raleway"/>
              </a:rPr>
              <a:t>Эстафеты «Мои финансы»</a:t>
            </a:r>
            <a:endParaRPr sz="1000" b="0" i="0" u="none" strike="noStrike" cap="none" dirty="0">
              <a:solidFill>
                <a:schemeClr val="tx1">
                  <a:lumMod val="85000"/>
                  <a:lumOff val="15000"/>
                </a:schemeClr>
              </a:solidFill>
              <a:latin typeface="Arial" panose="020B0604020202020204" pitchFamily="34" charset="0"/>
              <a:ea typeface="Arial"/>
              <a:cs typeface="Arial" panose="020B0604020202020204" pitchFamily="34" charset="0"/>
              <a:sym typeface="Arial"/>
            </a:endParaRPr>
          </a:p>
        </p:txBody>
      </p:sp>
      <p:pic>
        <p:nvPicPr>
          <p:cNvPr id="5" name="Google Shape;137;p1">
            <a:extLst>
              <a:ext uri="{FF2B5EF4-FFF2-40B4-BE49-F238E27FC236}">
                <a16:creationId xmlns:a16="http://schemas.microsoft.com/office/drawing/2014/main" id="{985EAF18-F85F-A9CA-D146-32AD9C1B4C70}"/>
              </a:ext>
            </a:extLst>
          </p:cNvPr>
          <p:cNvPicPr preferRelativeResize="0"/>
          <p:nvPr/>
        </p:nvPicPr>
        <p:blipFill rotWithShape="1">
          <a:blip r:embed="rId2">
            <a:alphaModFix/>
          </a:blip>
          <a:srcRect/>
          <a:stretch/>
        </p:blipFill>
        <p:spPr>
          <a:xfrm flipV="1">
            <a:off x="0" y="5079133"/>
            <a:ext cx="9144000" cy="116317"/>
          </a:xfrm>
          <a:prstGeom prst="rect">
            <a:avLst/>
          </a:prstGeom>
          <a:noFill/>
          <a:ln>
            <a:noFill/>
          </a:ln>
        </p:spPr>
      </p:pic>
      <p:sp>
        <p:nvSpPr>
          <p:cNvPr id="2" name="Заголовок 1">
            <a:extLst>
              <a:ext uri="{FF2B5EF4-FFF2-40B4-BE49-F238E27FC236}">
                <a16:creationId xmlns:a16="http://schemas.microsoft.com/office/drawing/2014/main" id="{EE62D806-51F0-734C-BBC0-4312C0AC04EF}"/>
              </a:ext>
            </a:extLst>
          </p:cNvPr>
          <p:cNvSpPr>
            <a:spLocks noGrp="1"/>
          </p:cNvSpPr>
          <p:nvPr>
            <p:ph type="title" idx="4294967295"/>
          </p:nvPr>
        </p:nvSpPr>
        <p:spPr>
          <a:xfrm>
            <a:off x="357762" y="2139706"/>
            <a:ext cx="5585838" cy="2494287"/>
          </a:xfrm>
          <a:prstGeom prst="rect">
            <a:avLst/>
          </a:prstGeom>
        </p:spPr>
        <p:txBody>
          <a:bodyPr>
            <a:noAutofit/>
          </a:bodyPr>
          <a:lstStyle/>
          <a:p>
            <a:pPr marL="0" marR="0" lvl="0" indent="0" rtl="0">
              <a:lnSpc>
                <a:spcPct val="90000"/>
              </a:lnSpc>
              <a:spcBef>
                <a:spcPts val="0"/>
              </a:spcBef>
              <a:spcAft>
                <a:spcPts val="0"/>
              </a:spcAft>
              <a:buClr>
                <a:srgbClr val="004F9C"/>
              </a:buClr>
              <a:buSzPts val="3600"/>
              <a:buFont typeface="Arial"/>
              <a:buNone/>
            </a:pPr>
            <a:r>
              <a:rPr lang="ru-RU" sz="4000" u="none" strike="noStrike" cap="none" dirty="0">
                <a:solidFill>
                  <a:schemeClr val="bg1"/>
                </a:solidFill>
                <a:latin typeface="Arial Black" panose="020B0604020202020204" pitchFamily="34" charset="0"/>
                <a:ea typeface="Arial"/>
                <a:cs typeface="Arial Black" panose="020B0604020202020204" pitchFamily="34" charset="0"/>
                <a:sym typeface="Arial"/>
              </a:rPr>
              <a:t>Страхование: финансовый </a:t>
            </a:r>
            <a:br>
              <a:rPr lang="ru-RU" sz="4000" u="none" strike="noStrike" cap="none" dirty="0">
                <a:solidFill>
                  <a:schemeClr val="bg1"/>
                </a:solidFill>
                <a:latin typeface="Arial Black" panose="020B0604020202020204" pitchFamily="34" charset="0"/>
                <a:ea typeface="Arial"/>
                <a:cs typeface="Arial Black" panose="020B0604020202020204" pitchFamily="34" charset="0"/>
                <a:sym typeface="Arial"/>
              </a:rPr>
            </a:br>
            <a:r>
              <a:rPr lang="ru-RU" sz="4000" u="none" strike="noStrike" cap="none" dirty="0">
                <a:solidFill>
                  <a:schemeClr val="bg1"/>
                </a:solidFill>
                <a:latin typeface="Arial Black" panose="020B0604020202020204" pitchFamily="34" charset="0"/>
                <a:ea typeface="Arial"/>
                <a:cs typeface="Arial Black" panose="020B0604020202020204" pitchFamily="34" charset="0"/>
                <a:sym typeface="Arial"/>
              </a:rPr>
              <a:t>щит против неожиданностей</a:t>
            </a:r>
            <a:endParaRPr lang="ru-RU" sz="4000" dirty="0">
              <a:solidFill>
                <a:schemeClr val="bg1"/>
              </a:solidFill>
              <a:latin typeface="Arial Black" panose="020B0604020202020204" pitchFamily="34" charset="0"/>
              <a:cs typeface="Arial Black" panose="020B0604020202020204" pitchFamily="34" charset="0"/>
            </a:endParaRPr>
          </a:p>
        </p:txBody>
      </p:sp>
      <p:pic>
        <p:nvPicPr>
          <p:cNvPr id="7" name="Рисунок 6">
            <a:extLst>
              <a:ext uri="{FF2B5EF4-FFF2-40B4-BE49-F238E27FC236}">
                <a16:creationId xmlns:a16="http://schemas.microsoft.com/office/drawing/2014/main" id="{31C6D8DB-00B0-FCE3-027C-15DBF3E556A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67757" y="729570"/>
            <a:ext cx="3020127" cy="4217763"/>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CB7D72-6C69-ADDD-C981-39B7218BF87D}"/>
              </a:ext>
            </a:extLst>
          </p:cNvPr>
          <p:cNvSpPr txBox="1"/>
          <p:nvPr/>
        </p:nvSpPr>
        <p:spPr>
          <a:xfrm>
            <a:off x="140983" y="789673"/>
            <a:ext cx="8498167" cy="584775"/>
          </a:xfrm>
          <a:prstGeom prst="rect">
            <a:avLst/>
          </a:prstGeom>
          <a:noFill/>
        </p:spPr>
        <p:txBody>
          <a:bodyPr wrap="square" rtlCol="0">
            <a:spAutoFit/>
          </a:bodyPr>
          <a:lstStyle/>
          <a:p>
            <a:pPr algn="l"/>
            <a:r>
              <a:rPr lang="ru-RU" sz="3200" dirty="0">
                <a:solidFill>
                  <a:srgbClr val="0D9485"/>
                </a:solidFill>
                <a:latin typeface="Arial Black" panose="020B0604020202020204" pitchFamily="34" charset="0"/>
                <a:cs typeface="Arial Black" panose="020B0604020202020204" pitchFamily="34" charset="0"/>
              </a:rPr>
              <a:t>Что можно застраховать?</a:t>
            </a:r>
          </a:p>
        </p:txBody>
      </p:sp>
      <p:sp>
        <p:nvSpPr>
          <p:cNvPr id="3" name="Google Shape;269;p5">
            <a:extLst>
              <a:ext uri="{FF2B5EF4-FFF2-40B4-BE49-F238E27FC236}">
                <a16:creationId xmlns:a16="http://schemas.microsoft.com/office/drawing/2014/main" id="{1C0873AC-C26C-8B51-DFDC-EB346528A89F}"/>
              </a:ext>
            </a:extLst>
          </p:cNvPr>
          <p:cNvSpPr/>
          <p:nvPr/>
        </p:nvSpPr>
        <p:spPr>
          <a:xfrm>
            <a:off x="840107" y="2356306"/>
            <a:ext cx="1318904" cy="215444"/>
          </a:xfrm>
          <a:prstGeom prst="rect">
            <a:avLst/>
          </a:prstGeom>
          <a:noFill/>
          <a:ln>
            <a:noFill/>
          </a:ln>
        </p:spPr>
        <p:txBody>
          <a:bodyPr spcFirstLastPara="1" wrap="square" lIns="0" tIns="0" rIns="0" bIns="0" anchor="t" anchorCtr="0">
            <a:spAutoFit/>
          </a:bodyPr>
          <a:lstStyle/>
          <a:p>
            <a:pPr algn="l"/>
            <a:r>
              <a:rPr lang="ru-RU" sz="1400" b="1" dirty="0">
                <a:solidFill>
                  <a:srgbClr val="0D9485"/>
                </a:solidFill>
                <a:latin typeface="Arial" panose="020B0604020202020204" pitchFamily="34" charset="0"/>
                <a:ea typeface="Tahoma" pitchFamily="34" charset="0"/>
                <a:cs typeface="Arial" panose="020B0604020202020204" pitchFamily="34" charset="0"/>
              </a:rPr>
              <a:t>Личность</a:t>
            </a:r>
            <a:endParaRPr lang="en-US" sz="1400" dirty="0">
              <a:solidFill>
                <a:srgbClr val="0D9485"/>
              </a:solidFill>
              <a:latin typeface="Arial" panose="020B0604020202020204" pitchFamily="34" charset="0"/>
              <a:cs typeface="Arial" panose="020B0604020202020204" pitchFamily="34" charset="0"/>
            </a:endParaRPr>
          </a:p>
        </p:txBody>
      </p:sp>
      <p:sp>
        <p:nvSpPr>
          <p:cNvPr id="4" name="Google Shape;269;p5">
            <a:extLst>
              <a:ext uri="{FF2B5EF4-FFF2-40B4-BE49-F238E27FC236}">
                <a16:creationId xmlns:a16="http://schemas.microsoft.com/office/drawing/2014/main" id="{455094C1-1BFA-0B6A-18C6-D8E9A54B30B4}"/>
              </a:ext>
            </a:extLst>
          </p:cNvPr>
          <p:cNvSpPr/>
          <p:nvPr/>
        </p:nvSpPr>
        <p:spPr>
          <a:xfrm>
            <a:off x="294007" y="2571750"/>
            <a:ext cx="2868293" cy="1986698"/>
          </a:xfrm>
          <a:prstGeom prst="rect">
            <a:avLst/>
          </a:prstGeom>
          <a:noFill/>
          <a:ln>
            <a:noFill/>
          </a:ln>
        </p:spPr>
        <p:txBody>
          <a:bodyPr spcFirstLastPara="1" wrap="square" lIns="0" tIns="0" rIns="0" bIns="0" anchor="t" anchorCtr="0">
            <a:spAutoFit/>
          </a:bodyPr>
          <a:lstStyle/>
          <a:p>
            <a:pPr marL="228594" indent="-228594" algn="l">
              <a:spcBef>
                <a:spcPts val="800"/>
              </a:spcBef>
              <a:buClr>
                <a:schemeClr val="accent1"/>
              </a:buClr>
              <a:buFont typeface="Arial" panose="020B0604020202020204" pitchFamily="34" charset="0"/>
              <a:buChar char="•"/>
            </a:pPr>
            <a:r>
              <a:rPr lang="ru-RU" sz="1100" b="0" dirty="0">
                <a:latin typeface="Arial" panose="020B0604020202020204" pitchFamily="34" charset="0"/>
                <a:cs typeface="Arial" panose="020B0604020202020204" pitchFamily="34" charset="0"/>
              </a:rPr>
              <a:t>Жизни на случай смерти</a:t>
            </a:r>
          </a:p>
          <a:p>
            <a:pPr marL="228594" indent="-228594" algn="l">
              <a:spcBef>
                <a:spcPts val="800"/>
              </a:spcBef>
              <a:buClr>
                <a:schemeClr val="accent1"/>
              </a:buClr>
              <a:buFont typeface="Arial" panose="020B0604020202020204" pitchFamily="34" charset="0"/>
              <a:buChar char="•"/>
            </a:pPr>
            <a:r>
              <a:rPr lang="ru-RU" sz="1100" b="0" dirty="0">
                <a:latin typeface="Arial" panose="020B0604020202020204" pitchFamily="34" charset="0"/>
                <a:cs typeface="Arial" panose="020B0604020202020204" pitchFamily="34" charset="0"/>
              </a:rPr>
              <a:t>От несчастных случаев </a:t>
            </a:r>
            <a:br>
              <a:rPr lang="ru-RU" sz="1100" b="0" dirty="0">
                <a:latin typeface="Arial" panose="020B0604020202020204" pitchFamily="34" charset="0"/>
                <a:cs typeface="Arial" panose="020B0604020202020204" pitchFamily="34" charset="0"/>
              </a:rPr>
            </a:br>
            <a:r>
              <a:rPr lang="ru-RU" sz="1100" b="0" dirty="0">
                <a:latin typeface="Arial" panose="020B0604020202020204" pitchFamily="34" charset="0"/>
                <a:cs typeface="Arial" panose="020B0604020202020204" pitchFamily="34" charset="0"/>
              </a:rPr>
              <a:t>и болезней</a:t>
            </a:r>
          </a:p>
          <a:p>
            <a:pPr marL="228594" indent="-228594" algn="l">
              <a:spcBef>
                <a:spcPts val="800"/>
              </a:spcBef>
              <a:buClr>
                <a:schemeClr val="accent1"/>
              </a:buClr>
              <a:buFont typeface="Arial" panose="020B0604020202020204" pitchFamily="34" charset="0"/>
              <a:buChar char="•"/>
            </a:pPr>
            <a:r>
              <a:rPr lang="ru-RU" sz="1100" b="0" dirty="0">
                <a:latin typeface="Arial" panose="020B0604020202020204" pitchFamily="34" charset="0"/>
                <a:cs typeface="Arial" panose="020B0604020202020204" pitchFamily="34" charset="0"/>
              </a:rPr>
              <a:t>Жизни на случай дожития</a:t>
            </a:r>
          </a:p>
          <a:p>
            <a:pPr marL="228594" indent="-228594" algn="l">
              <a:spcBef>
                <a:spcPts val="800"/>
              </a:spcBef>
              <a:buClr>
                <a:schemeClr val="accent1"/>
              </a:buClr>
              <a:buFont typeface="Arial" panose="020B0604020202020204" pitchFamily="34" charset="0"/>
              <a:buChar char="•"/>
            </a:pPr>
            <a:r>
              <a:rPr lang="ru-RU" sz="1100" b="0" dirty="0">
                <a:latin typeface="Arial" panose="020B0604020202020204" pitchFamily="34" charset="0"/>
                <a:cs typeface="Arial" panose="020B0604020202020204" pitchFamily="34" charset="0"/>
              </a:rPr>
              <a:t>Жизни с условием периодических выплат (пенсионное)</a:t>
            </a:r>
          </a:p>
          <a:p>
            <a:pPr marL="228594" indent="-228594" algn="l">
              <a:spcBef>
                <a:spcPts val="800"/>
              </a:spcBef>
              <a:buClr>
                <a:schemeClr val="accent1"/>
              </a:buClr>
              <a:buFont typeface="Arial" panose="020B0604020202020204" pitchFamily="34" charset="0"/>
              <a:buChar char="•"/>
            </a:pPr>
            <a:r>
              <a:rPr lang="ru-RU" sz="1100" b="0" dirty="0">
                <a:latin typeface="Arial" panose="020B0604020202020204" pitchFamily="34" charset="0"/>
                <a:cs typeface="Arial" panose="020B0604020202020204" pitchFamily="34" charset="0"/>
              </a:rPr>
              <a:t>Медицинское страхование</a:t>
            </a:r>
          </a:p>
          <a:p>
            <a:pPr marL="239994" indent="-228594" algn="l" fontAlgn="base">
              <a:lnSpc>
                <a:spcPct val="110000"/>
              </a:lnSpc>
              <a:spcBef>
                <a:spcPts val="800"/>
              </a:spcBef>
              <a:buClr>
                <a:schemeClr val="accent1"/>
              </a:buClr>
              <a:buFont typeface="Arial" panose="020B0604020202020204" pitchFamily="34" charset="0"/>
              <a:buChar char="•"/>
            </a:pPr>
            <a:endParaRPr lang="en-US" sz="1100" b="0" dirty="0">
              <a:latin typeface="Arial" panose="020B0604020202020204" pitchFamily="34" charset="0"/>
              <a:cs typeface="Arial" panose="020B0604020202020204" pitchFamily="34" charset="0"/>
            </a:endParaRPr>
          </a:p>
        </p:txBody>
      </p:sp>
      <p:sp>
        <p:nvSpPr>
          <p:cNvPr id="5" name="Google Shape;269;p5">
            <a:extLst>
              <a:ext uri="{FF2B5EF4-FFF2-40B4-BE49-F238E27FC236}">
                <a16:creationId xmlns:a16="http://schemas.microsoft.com/office/drawing/2014/main" id="{2C306B0F-5E80-3980-4787-E831E6C4E06E}"/>
              </a:ext>
            </a:extLst>
          </p:cNvPr>
          <p:cNvSpPr/>
          <p:nvPr/>
        </p:nvSpPr>
        <p:spPr>
          <a:xfrm>
            <a:off x="4045848" y="2359486"/>
            <a:ext cx="1923943" cy="215444"/>
          </a:xfrm>
          <a:prstGeom prst="rect">
            <a:avLst/>
          </a:prstGeom>
          <a:noFill/>
          <a:ln>
            <a:noFill/>
          </a:ln>
        </p:spPr>
        <p:txBody>
          <a:bodyPr spcFirstLastPara="1" wrap="square" lIns="0" tIns="0" rIns="0" bIns="0" anchor="t" anchorCtr="0">
            <a:spAutoFit/>
          </a:bodyPr>
          <a:lstStyle/>
          <a:p>
            <a:pPr algn="l"/>
            <a:r>
              <a:rPr lang="ru-RU" sz="1400" b="1" dirty="0">
                <a:solidFill>
                  <a:srgbClr val="0D9485"/>
                </a:solidFill>
                <a:latin typeface="Arial" panose="020B0604020202020204" pitchFamily="34" charset="0"/>
                <a:ea typeface="Tahoma" pitchFamily="34" charset="0"/>
                <a:cs typeface="Arial" panose="020B0604020202020204" pitchFamily="34" charset="0"/>
              </a:rPr>
              <a:t>Имущество</a:t>
            </a:r>
            <a:endParaRPr lang="en-US" sz="1400" dirty="0">
              <a:solidFill>
                <a:srgbClr val="0D9485"/>
              </a:solidFill>
              <a:latin typeface="Arial" panose="020B0604020202020204" pitchFamily="34" charset="0"/>
              <a:cs typeface="Arial" panose="020B0604020202020204" pitchFamily="34" charset="0"/>
            </a:endParaRPr>
          </a:p>
        </p:txBody>
      </p:sp>
      <p:sp>
        <p:nvSpPr>
          <p:cNvPr id="6" name="Google Shape;269;p5">
            <a:extLst>
              <a:ext uri="{FF2B5EF4-FFF2-40B4-BE49-F238E27FC236}">
                <a16:creationId xmlns:a16="http://schemas.microsoft.com/office/drawing/2014/main" id="{A6227D0A-D640-1A7D-3DF1-01016768998F}"/>
              </a:ext>
            </a:extLst>
          </p:cNvPr>
          <p:cNvSpPr/>
          <p:nvPr/>
        </p:nvSpPr>
        <p:spPr>
          <a:xfrm>
            <a:off x="6745862" y="2356306"/>
            <a:ext cx="2257155" cy="215444"/>
          </a:xfrm>
          <a:prstGeom prst="rect">
            <a:avLst/>
          </a:prstGeom>
          <a:noFill/>
          <a:ln>
            <a:noFill/>
          </a:ln>
        </p:spPr>
        <p:txBody>
          <a:bodyPr spcFirstLastPara="1" wrap="square" lIns="0" tIns="0" rIns="0" bIns="0" anchor="t" anchorCtr="0">
            <a:spAutoFit/>
          </a:bodyPr>
          <a:lstStyle/>
          <a:p>
            <a:pPr algn="l"/>
            <a:r>
              <a:rPr lang="ru-RU" sz="1400" b="1" dirty="0">
                <a:solidFill>
                  <a:srgbClr val="0D9485"/>
                </a:solidFill>
                <a:latin typeface="Arial" panose="020B0604020202020204" pitchFamily="34" charset="0"/>
                <a:ea typeface="Tahoma" pitchFamily="34" charset="0"/>
                <a:cs typeface="Arial" panose="020B0604020202020204" pitchFamily="34" charset="0"/>
              </a:rPr>
              <a:t>Ответственность</a:t>
            </a:r>
          </a:p>
        </p:txBody>
      </p:sp>
      <p:sp>
        <p:nvSpPr>
          <p:cNvPr id="7" name="Google Shape;269;p5">
            <a:extLst>
              <a:ext uri="{FF2B5EF4-FFF2-40B4-BE49-F238E27FC236}">
                <a16:creationId xmlns:a16="http://schemas.microsoft.com/office/drawing/2014/main" id="{D87F2378-5568-C7B0-3E2D-2B9C22F596BC}"/>
              </a:ext>
            </a:extLst>
          </p:cNvPr>
          <p:cNvSpPr/>
          <p:nvPr/>
        </p:nvSpPr>
        <p:spPr>
          <a:xfrm>
            <a:off x="3417301" y="2574930"/>
            <a:ext cx="2868293" cy="1817421"/>
          </a:xfrm>
          <a:prstGeom prst="rect">
            <a:avLst/>
          </a:prstGeom>
          <a:noFill/>
          <a:ln>
            <a:noFill/>
          </a:ln>
        </p:spPr>
        <p:txBody>
          <a:bodyPr spcFirstLastPara="1" wrap="square" lIns="0" tIns="0" rIns="0" bIns="0" anchor="t" anchorCtr="0">
            <a:spAutoFit/>
          </a:bodyPr>
          <a:lstStyle/>
          <a:p>
            <a:pPr marL="228594" indent="-228594" algn="l">
              <a:spcBef>
                <a:spcPts val="800"/>
              </a:spcBef>
              <a:buClr>
                <a:schemeClr val="accent1"/>
              </a:buClr>
              <a:buFont typeface="Arial" panose="020B0604020202020204" pitchFamily="34" charset="0"/>
              <a:buChar char="•"/>
            </a:pPr>
            <a:r>
              <a:rPr lang="ru-RU" sz="1100" b="0" dirty="0">
                <a:solidFill>
                  <a:schemeClr val="bg2">
                    <a:lumMod val="25000"/>
                  </a:schemeClr>
                </a:solidFill>
                <a:latin typeface="Arial" panose="020B0604020202020204" pitchFamily="34" charset="0"/>
                <a:cs typeface="Arial" panose="020B0604020202020204" pitchFamily="34" charset="0"/>
              </a:rPr>
              <a:t>Транспортных средств </a:t>
            </a:r>
            <a:br>
              <a:rPr lang="ru-RU" sz="1100" b="0" dirty="0">
                <a:solidFill>
                  <a:schemeClr val="bg2">
                    <a:lumMod val="25000"/>
                  </a:schemeClr>
                </a:solidFill>
                <a:latin typeface="Arial" panose="020B0604020202020204" pitchFamily="34" charset="0"/>
                <a:cs typeface="Arial" panose="020B0604020202020204" pitchFamily="34" charset="0"/>
              </a:rPr>
            </a:br>
            <a:r>
              <a:rPr lang="ru-RU" sz="1100" b="0" dirty="0">
                <a:solidFill>
                  <a:schemeClr val="bg2">
                    <a:lumMod val="25000"/>
                  </a:schemeClr>
                </a:solidFill>
                <a:latin typeface="Arial" panose="020B0604020202020204" pitchFamily="34" charset="0"/>
                <a:cs typeface="Arial" panose="020B0604020202020204" pitchFamily="34" charset="0"/>
              </a:rPr>
              <a:t>(в т.ч. КАСКО) </a:t>
            </a:r>
          </a:p>
          <a:p>
            <a:pPr marL="228594" indent="-228594" algn="l">
              <a:spcBef>
                <a:spcPts val="800"/>
              </a:spcBef>
              <a:buClr>
                <a:schemeClr val="accent1"/>
              </a:buClr>
              <a:buFont typeface="Arial" panose="020B0604020202020204" pitchFamily="34" charset="0"/>
              <a:buChar char="•"/>
            </a:pPr>
            <a:r>
              <a:rPr lang="ru-RU" sz="1100" b="0" dirty="0">
                <a:solidFill>
                  <a:schemeClr val="bg2">
                    <a:lumMod val="25000"/>
                  </a:schemeClr>
                </a:solidFill>
                <a:latin typeface="Arial" panose="020B0604020202020204" pitchFamily="34" charset="0"/>
                <a:cs typeface="Arial" panose="020B0604020202020204" pitchFamily="34" charset="0"/>
              </a:rPr>
              <a:t>Зданий, сооружений, иного имущества</a:t>
            </a:r>
          </a:p>
          <a:p>
            <a:pPr marL="228594" indent="-228594" algn="l">
              <a:spcBef>
                <a:spcPts val="800"/>
              </a:spcBef>
              <a:buClr>
                <a:schemeClr val="accent1"/>
              </a:buClr>
              <a:buFont typeface="Arial" panose="020B0604020202020204" pitchFamily="34" charset="0"/>
              <a:buChar char="•"/>
            </a:pPr>
            <a:r>
              <a:rPr lang="ru-RU" sz="1100" b="0" dirty="0">
                <a:solidFill>
                  <a:schemeClr val="bg2">
                    <a:lumMod val="25000"/>
                  </a:schemeClr>
                </a:solidFill>
                <a:latin typeface="Arial" panose="020B0604020202020204" pitchFamily="34" charset="0"/>
                <a:cs typeface="Arial" panose="020B0604020202020204" pitchFamily="34" charset="0"/>
              </a:rPr>
              <a:t>Грузов </a:t>
            </a:r>
          </a:p>
          <a:p>
            <a:pPr marL="228594" indent="-228594" algn="l">
              <a:spcBef>
                <a:spcPts val="800"/>
              </a:spcBef>
              <a:buClr>
                <a:schemeClr val="accent1"/>
              </a:buClr>
              <a:buFont typeface="Arial" panose="020B0604020202020204" pitchFamily="34" charset="0"/>
              <a:buChar char="•"/>
            </a:pPr>
            <a:r>
              <a:rPr lang="ru-RU" sz="1100" b="0" dirty="0">
                <a:solidFill>
                  <a:schemeClr val="bg2">
                    <a:lumMod val="25000"/>
                  </a:schemeClr>
                </a:solidFill>
                <a:latin typeface="Arial" panose="020B0604020202020204" pitchFamily="34" charset="0"/>
                <a:cs typeface="Arial" panose="020B0604020202020204" pitchFamily="34" charset="0"/>
              </a:rPr>
              <a:t>Сельскохозяйственное</a:t>
            </a:r>
          </a:p>
          <a:p>
            <a:pPr marL="228594" indent="-228594" algn="l">
              <a:spcBef>
                <a:spcPts val="800"/>
              </a:spcBef>
              <a:buClr>
                <a:schemeClr val="accent1"/>
              </a:buClr>
              <a:buFont typeface="Arial" panose="020B0604020202020204" pitchFamily="34" charset="0"/>
              <a:buChar char="•"/>
            </a:pPr>
            <a:r>
              <a:rPr lang="ru-RU" sz="1100" b="0" dirty="0">
                <a:solidFill>
                  <a:schemeClr val="bg2">
                    <a:lumMod val="25000"/>
                  </a:schemeClr>
                </a:solidFill>
                <a:latin typeface="Arial" panose="020B0604020202020204" pitchFamily="34" charset="0"/>
                <a:cs typeface="Arial" panose="020B0604020202020204" pitchFamily="34" charset="0"/>
              </a:rPr>
              <a:t>Предпринимательских рисков</a:t>
            </a:r>
          </a:p>
          <a:p>
            <a:pPr marL="239994" indent="-228594" algn="l" fontAlgn="base">
              <a:lnSpc>
                <a:spcPct val="110000"/>
              </a:lnSpc>
              <a:spcBef>
                <a:spcPts val="800"/>
              </a:spcBef>
              <a:buClr>
                <a:schemeClr val="accent1"/>
              </a:buClr>
              <a:buFont typeface="Arial" panose="020B0604020202020204" pitchFamily="34" charset="0"/>
              <a:buChar char="•"/>
            </a:pPr>
            <a:endParaRPr lang="en-US" sz="1100" b="0" dirty="0">
              <a:latin typeface="Arial" panose="020B0604020202020204" pitchFamily="34" charset="0"/>
              <a:cs typeface="Arial" panose="020B0604020202020204" pitchFamily="34" charset="0"/>
            </a:endParaRPr>
          </a:p>
        </p:txBody>
      </p:sp>
      <p:sp>
        <p:nvSpPr>
          <p:cNvPr id="8" name="Google Shape;269;p5">
            <a:extLst>
              <a:ext uri="{FF2B5EF4-FFF2-40B4-BE49-F238E27FC236}">
                <a16:creationId xmlns:a16="http://schemas.microsoft.com/office/drawing/2014/main" id="{48E9FA16-D549-45D6-9345-457353DC10AD}"/>
              </a:ext>
            </a:extLst>
          </p:cNvPr>
          <p:cNvSpPr/>
          <p:nvPr/>
        </p:nvSpPr>
        <p:spPr>
          <a:xfrm>
            <a:off x="6249394" y="2571750"/>
            <a:ext cx="2753623" cy="1340367"/>
          </a:xfrm>
          <a:prstGeom prst="rect">
            <a:avLst/>
          </a:prstGeom>
          <a:noFill/>
          <a:ln>
            <a:noFill/>
          </a:ln>
        </p:spPr>
        <p:txBody>
          <a:bodyPr spcFirstLastPara="1" wrap="square" lIns="0" tIns="0" rIns="0" bIns="0" anchor="t" anchorCtr="0">
            <a:spAutoFit/>
          </a:bodyPr>
          <a:lstStyle/>
          <a:p>
            <a:pPr marL="228594" indent="-228594" algn="l">
              <a:spcBef>
                <a:spcPts val="800"/>
              </a:spcBef>
              <a:buClr>
                <a:schemeClr val="accent1"/>
              </a:buClr>
              <a:buFont typeface="Arial" panose="020B0604020202020204" pitchFamily="34" charset="0"/>
              <a:buChar char="•"/>
            </a:pPr>
            <a:r>
              <a:rPr lang="ru-RU" sz="1100" b="0" dirty="0">
                <a:solidFill>
                  <a:schemeClr val="bg2">
                    <a:lumMod val="25000"/>
                  </a:schemeClr>
                </a:solidFill>
                <a:latin typeface="Arial" panose="020B0604020202020204" pitchFamily="34" charset="0"/>
                <a:cs typeface="Arial" panose="020B0604020202020204" pitchFamily="34" charset="0"/>
              </a:rPr>
              <a:t>Гражданской ответственности за свои действия или бездействия </a:t>
            </a:r>
            <a:br>
              <a:rPr lang="ru-RU" sz="1100" b="0" dirty="0">
                <a:solidFill>
                  <a:schemeClr val="bg2">
                    <a:lumMod val="25000"/>
                  </a:schemeClr>
                </a:solidFill>
                <a:latin typeface="Arial" panose="020B0604020202020204" pitchFamily="34" charset="0"/>
                <a:cs typeface="Arial" panose="020B0604020202020204" pitchFamily="34" charset="0"/>
              </a:rPr>
            </a:br>
            <a:r>
              <a:rPr lang="ru-RU" sz="1100" b="0" dirty="0">
                <a:solidFill>
                  <a:schemeClr val="bg2">
                    <a:lumMod val="25000"/>
                  </a:schemeClr>
                </a:solidFill>
                <a:latin typeface="Arial" panose="020B0604020202020204" pitchFamily="34" charset="0"/>
                <a:cs typeface="Arial" panose="020B0604020202020204" pitchFamily="34" charset="0"/>
              </a:rPr>
              <a:t>(в т.ч. ОСАГО) </a:t>
            </a:r>
          </a:p>
          <a:p>
            <a:pPr marL="228594" indent="-228594" algn="l">
              <a:spcBef>
                <a:spcPts val="800"/>
              </a:spcBef>
              <a:buClr>
                <a:schemeClr val="accent1"/>
              </a:buClr>
              <a:buFont typeface="Arial" panose="020B0604020202020204" pitchFamily="34" charset="0"/>
              <a:buChar char="•"/>
            </a:pPr>
            <a:r>
              <a:rPr lang="ru-RU" sz="1100" b="0" dirty="0">
                <a:solidFill>
                  <a:schemeClr val="bg2">
                    <a:lumMod val="25000"/>
                  </a:schemeClr>
                </a:solidFill>
                <a:latin typeface="Arial" panose="020B0604020202020204" pitchFamily="34" charset="0"/>
                <a:cs typeface="Arial" panose="020B0604020202020204" pitchFamily="34" charset="0"/>
              </a:rPr>
              <a:t>Профессиональной ответственности туроператора, оценщика и т.п.</a:t>
            </a:r>
          </a:p>
          <a:p>
            <a:pPr marL="239994" indent="-228594" algn="l" fontAlgn="base">
              <a:lnSpc>
                <a:spcPct val="110000"/>
              </a:lnSpc>
              <a:spcBef>
                <a:spcPts val="800"/>
              </a:spcBef>
              <a:buClr>
                <a:schemeClr val="accent1"/>
              </a:buClr>
              <a:buFont typeface="Arial" panose="020B0604020202020204" pitchFamily="34" charset="0"/>
              <a:buChar char="•"/>
            </a:pPr>
            <a:endParaRPr lang="en-US" sz="1100" b="0" dirty="0">
              <a:latin typeface="Arial" panose="020B0604020202020204" pitchFamily="34" charset="0"/>
              <a:cs typeface="Arial" panose="020B0604020202020204" pitchFamily="34" charset="0"/>
            </a:endParaRPr>
          </a:p>
        </p:txBody>
      </p:sp>
      <p:pic>
        <p:nvPicPr>
          <p:cNvPr id="9" name="Рисунок 8">
            <a:extLst>
              <a:ext uri="{FF2B5EF4-FFF2-40B4-BE49-F238E27FC236}">
                <a16:creationId xmlns:a16="http://schemas.microsoft.com/office/drawing/2014/main" id="{2AE5DB7E-A77E-81BD-8055-99078A3F70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8647" y="1646288"/>
            <a:ext cx="577444" cy="577444"/>
          </a:xfrm>
          <a:prstGeom prst="rect">
            <a:avLst/>
          </a:prstGeom>
        </p:spPr>
      </p:pic>
      <p:pic>
        <p:nvPicPr>
          <p:cNvPr id="10" name="Рисунок 9">
            <a:extLst>
              <a:ext uri="{FF2B5EF4-FFF2-40B4-BE49-F238E27FC236}">
                <a16:creationId xmlns:a16="http://schemas.microsoft.com/office/drawing/2014/main" id="{61F5A58E-FD8B-45F1-1EFD-C84844D38F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763" y="1596584"/>
            <a:ext cx="627148" cy="627148"/>
          </a:xfrm>
          <a:prstGeom prst="rect">
            <a:avLst/>
          </a:prstGeom>
        </p:spPr>
      </p:pic>
      <p:pic>
        <p:nvPicPr>
          <p:cNvPr id="11" name="Рисунок 10">
            <a:extLst>
              <a:ext uri="{FF2B5EF4-FFF2-40B4-BE49-F238E27FC236}">
                <a16:creationId xmlns:a16="http://schemas.microsoft.com/office/drawing/2014/main" id="{36F6D343-3F54-D7DD-4B25-BA56BBBC88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7957" y="1621436"/>
            <a:ext cx="627148" cy="627148"/>
          </a:xfrm>
          <a:prstGeom prst="rect">
            <a:avLst/>
          </a:prstGeom>
        </p:spPr>
      </p:pic>
      <p:sp>
        <p:nvSpPr>
          <p:cNvPr id="12" name="Номер слайда 8">
            <a:extLst>
              <a:ext uri="{FF2B5EF4-FFF2-40B4-BE49-F238E27FC236}">
                <a16:creationId xmlns:a16="http://schemas.microsoft.com/office/drawing/2014/main" id="{27D25EDB-6959-2F03-6E63-5A9B68566F79}"/>
              </a:ext>
            </a:extLst>
          </p:cNvPr>
          <p:cNvSpPr>
            <a:spLocks noGrp="1"/>
          </p:cNvSpPr>
          <p:nvPr>
            <p:ph type="sldNum" sz="quarter" idx="2"/>
          </p:nvPr>
        </p:nvSpPr>
        <p:spPr>
          <a:xfrm>
            <a:off x="8639055" y="4781951"/>
            <a:ext cx="173124" cy="256480"/>
          </a:xfrm>
        </p:spPr>
        <p:txBody>
          <a:bodyPr anchor="ctr"/>
          <a:lstStyle/>
          <a:p>
            <a:pPr algn="r"/>
            <a:fld id="{86CB4B4D-7CA3-9044-876B-883B54F8677D}" type="slidenum">
              <a:rPr lang="ru-RU" sz="1000" b="1" smtClean="0">
                <a:latin typeface="Arial" panose="020B0604020202020204" pitchFamily="34" charset="0"/>
                <a:cs typeface="Arial" panose="020B0604020202020204" pitchFamily="34" charset="0"/>
              </a:rPr>
              <a:pPr algn="r"/>
              <a:t>10</a:t>
            </a:fld>
            <a:endParaRPr lang="ru-RU"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55640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B4C170-92F7-07D3-5777-AA4B9E68DA81}"/>
              </a:ext>
            </a:extLst>
          </p:cNvPr>
          <p:cNvSpPr txBox="1"/>
          <p:nvPr/>
        </p:nvSpPr>
        <p:spPr>
          <a:xfrm>
            <a:off x="164874" y="850600"/>
            <a:ext cx="7620226" cy="584775"/>
          </a:xfrm>
          <a:prstGeom prst="rect">
            <a:avLst/>
          </a:prstGeom>
          <a:noFill/>
        </p:spPr>
        <p:txBody>
          <a:bodyPr wrap="square" rtlCol="0">
            <a:spAutoFit/>
          </a:bodyPr>
          <a:lstStyle/>
          <a:p>
            <a:pPr algn="l"/>
            <a:r>
              <a:rPr lang="ru-RU" sz="3200" dirty="0">
                <a:latin typeface="Arial" panose="020B0604020202020204" pitchFamily="34" charset="0"/>
                <a:cs typeface="Arial" panose="020B0604020202020204" pitchFamily="34" charset="0"/>
              </a:rPr>
              <a:t>Виды страхования: </a:t>
            </a:r>
            <a:r>
              <a:rPr lang="ru-RU" sz="3200" dirty="0">
                <a:solidFill>
                  <a:srgbClr val="0D9485"/>
                </a:solidFill>
                <a:latin typeface="Arial" panose="020B0604020202020204" pitchFamily="34" charset="0"/>
                <a:cs typeface="Arial" panose="020B0604020202020204" pitchFamily="34" charset="0"/>
              </a:rPr>
              <a:t>имущества</a:t>
            </a:r>
          </a:p>
        </p:txBody>
      </p:sp>
      <p:sp>
        <p:nvSpPr>
          <p:cNvPr id="3" name="TextBox 2">
            <a:extLst>
              <a:ext uri="{FF2B5EF4-FFF2-40B4-BE49-F238E27FC236}">
                <a16:creationId xmlns:a16="http://schemas.microsoft.com/office/drawing/2014/main" id="{549E1CF5-AD84-3102-80E7-FA3C597A7790}"/>
              </a:ext>
            </a:extLst>
          </p:cNvPr>
          <p:cNvSpPr txBox="1"/>
          <p:nvPr/>
        </p:nvSpPr>
        <p:spPr>
          <a:xfrm>
            <a:off x="2220083" y="1624547"/>
            <a:ext cx="6319265" cy="584775"/>
          </a:xfrm>
          <a:prstGeom prst="rect">
            <a:avLst/>
          </a:prstGeom>
          <a:noFill/>
        </p:spPr>
        <p:txBody>
          <a:bodyPr wrap="square" rtlCol="0">
            <a:spAutoFit/>
          </a:bodyPr>
          <a:lstStyle/>
          <a:p>
            <a:pPr algn="l"/>
            <a:r>
              <a:rPr lang="ru-RU" sz="1600" b="0" dirty="0">
                <a:latin typeface="Arial" panose="020B0604020202020204" pitchFamily="34" charset="0"/>
                <a:cs typeface="Arial" panose="020B0604020202020204" pitchFamily="34" charset="0"/>
              </a:rPr>
              <a:t>любое имущество, которым вы владеете, стоимость которого можно оценить</a:t>
            </a:r>
            <a:endParaRPr lang="ru-RU" sz="1600" b="0"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A6831FD-5B71-2CAF-1DB9-DA3776245156}"/>
              </a:ext>
            </a:extLst>
          </p:cNvPr>
          <p:cNvSpPr txBox="1"/>
          <p:nvPr/>
        </p:nvSpPr>
        <p:spPr>
          <a:xfrm>
            <a:off x="347766" y="1721851"/>
            <a:ext cx="1458186" cy="461665"/>
          </a:xfrm>
          <a:prstGeom prst="rect">
            <a:avLst/>
          </a:prstGeom>
          <a:noFill/>
        </p:spPr>
        <p:txBody>
          <a:bodyPr wrap="square" rtlCol="0">
            <a:spAutoFit/>
          </a:bodyPr>
          <a:lstStyle/>
          <a:p>
            <a:pPr algn="l"/>
            <a:r>
              <a:rPr lang="ru-RU" sz="2400" dirty="0">
                <a:solidFill>
                  <a:srgbClr val="0D9485"/>
                </a:solidFill>
                <a:latin typeface="Arial" panose="020B0604020202020204" pitchFamily="34" charset="0"/>
                <a:cs typeface="Arial" panose="020B0604020202020204" pitchFamily="34" charset="0"/>
              </a:rPr>
              <a:t>ЧТО?</a:t>
            </a:r>
          </a:p>
        </p:txBody>
      </p:sp>
      <p:sp>
        <p:nvSpPr>
          <p:cNvPr id="5" name="TextBox 4">
            <a:extLst>
              <a:ext uri="{FF2B5EF4-FFF2-40B4-BE49-F238E27FC236}">
                <a16:creationId xmlns:a16="http://schemas.microsoft.com/office/drawing/2014/main" id="{654B2C07-F10B-A1DB-BDF5-B803DF2AF10F}"/>
              </a:ext>
            </a:extLst>
          </p:cNvPr>
          <p:cNvSpPr txBox="1"/>
          <p:nvPr/>
        </p:nvSpPr>
        <p:spPr>
          <a:xfrm>
            <a:off x="347766" y="2611212"/>
            <a:ext cx="2236138" cy="461665"/>
          </a:xfrm>
          <a:prstGeom prst="rect">
            <a:avLst/>
          </a:prstGeom>
          <a:noFill/>
        </p:spPr>
        <p:txBody>
          <a:bodyPr wrap="square" rtlCol="0">
            <a:spAutoFit/>
          </a:bodyPr>
          <a:lstStyle/>
          <a:p>
            <a:pPr algn="l"/>
            <a:r>
              <a:rPr lang="ru-RU" sz="2400" dirty="0">
                <a:solidFill>
                  <a:srgbClr val="0D9485"/>
                </a:solidFill>
                <a:latin typeface="Arial" panose="020B0604020202020204" pitchFamily="34" charset="0"/>
                <a:cs typeface="Arial" panose="020B0604020202020204" pitchFamily="34" charset="0"/>
              </a:rPr>
              <a:t>ОТ ЧЕГО?</a:t>
            </a:r>
          </a:p>
        </p:txBody>
      </p:sp>
      <p:sp>
        <p:nvSpPr>
          <p:cNvPr id="6" name="TextBox 5">
            <a:extLst>
              <a:ext uri="{FF2B5EF4-FFF2-40B4-BE49-F238E27FC236}">
                <a16:creationId xmlns:a16="http://schemas.microsoft.com/office/drawing/2014/main" id="{F41E461D-F89D-5E67-C7E9-EDB9D9148D26}"/>
              </a:ext>
            </a:extLst>
          </p:cNvPr>
          <p:cNvSpPr txBox="1"/>
          <p:nvPr/>
        </p:nvSpPr>
        <p:spPr>
          <a:xfrm>
            <a:off x="2220083" y="2401160"/>
            <a:ext cx="6136517" cy="830997"/>
          </a:xfrm>
          <a:prstGeom prst="rect">
            <a:avLst/>
          </a:prstGeom>
          <a:noFill/>
        </p:spPr>
        <p:txBody>
          <a:bodyPr wrap="square" rtlCol="0">
            <a:spAutoFit/>
          </a:bodyPr>
          <a:lstStyle/>
          <a:p>
            <a:pPr marL="285750" indent="-285750" algn="l">
              <a:buFont typeface="Arial" panose="020B0604020202020204" pitchFamily="34" charset="0"/>
              <a:buChar char="•"/>
            </a:pPr>
            <a:r>
              <a:rPr lang="ru-RU" sz="1600" b="0" dirty="0">
                <a:latin typeface="Arial" panose="020B0604020202020204" pitchFamily="34" charset="0"/>
                <a:cs typeface="Arial" panose="020B0604020202020204" pitchFamily="34" charset="0"/>
              </a:rPr>
              <a:t>от рисков утраты, повреждения, всего, что страховые включают в страховой договор</a:t>
            </a:r>
          </a:p>
          <a:p>
            <a:pPr marL="285750" indent="-285750" algn="l">
              <a:buFont typeface="Arial" panose="020B0604020202020204" pitchFamily="34" charset="0"/>
              <a:buChar char="•"/>
            </a:pPr>
            <a:r>
              <a:rPr lang="ru-RU" sz="1600" b="0" dirty="0">
                <a:latin typeface="Arial" panose="020B0604020202020204" pitchFamily="34" charset="0"/>
                <a:cs typeface="Arial" panose="020B0604020202020204" pitchFamily="34" charset="0"/>
              </a:rPr>
              <a:t>от конкретного риска/от всех рисков вообще </a:t>
            </a:r>
          </a:p>
        </p:txBody>
      </p:sp>
      <p:sp>
        <p:nvSpPr>
          <p:cNvPr id="7" name="TextBox 6">
            <a:extLst>
              <a:ext uri="{FF2B5EF4-FFF2-40B4-BE49-F238E27FC236}">
                <a16:creationId xmlns:a16="http://schemas.microsoft.com/office/drawing/2014/main" id="{7A2DAA8D-418D-8DC8-5773-B1C30EDA0A0A}"/>
              </a:ext>
            </a:extLst>
          </p:cNvPr>
          <p:cNvSpPr txBox="1"/>
          <p:nvPr/>
        </p:nvSpPr>
        <p:spPr>
          <a:xfrm>
            <a:off x="347766" y="3634046"/>
            <a:ext cx="4829310" cy="830997"/>
          </a:xfrm>
          <a:prstGeom prst="rect">
            <a:avLst/>
          </a:prstGeom>
          <a:noFill/>
        </p:spPr>
        <p:txBody>
          <a:bodyPr wrap="square" rtlCol="0">
            <a:spAutoFit/>
          </a:bodyPr>
          <a:lstStyle/>
          <a:p>
            <a:pPr algn="l"/>
            <a:r>
              <a:rPr lang="ru-RU" sz="2400" dirty="0">
                <a:solidFill>
                  <a:srgbClr val="0D9485"/>
                </a:solidFill>
                <a:latin typeface="Arial" panose="020B0604020202020204" pitchFamily="34" charset="0"/>
                <a:cs typeface="Arial" panose="020B0604020202020204" pitchFamily="34" charset="0"/>
              </a:rPr>
              <a:t>ГЛАВНЫЙ </a:t>
            </a:r>
          </a:p>
          <a:p>
            <a:pPr algn="l"/>
            <a:r>
              <a:rPr lang="ru-RU" sz="2400" dirty="0">
                <a:solidFill>
                  <a:srgbClr val="0D9485"/>
                </a:solidFill>
                <a:latin typeface="Arial" panose="020B0604020202020204" pitchFamily="34" charset="0"/>
                <a:cs typeface="Arial" panose="020B0604020202020204" pitchFamily="34" charset="0"/>
              </a:rPr>
              <a:t>ПРИНЦИП:</a:t>
            </a:r>
          </a:p>
        </p:txBody>
      </p:sp>
      <p:sp>
        <p:nvSpPr>
          <p:cNvPr id="8" name="TextBox 7">
            <a:extLst>
              <a:ext uri="{FF2B5EF4-FFF2-40B4-BE49-F238E27FC236}">
                <a16:creationId xmlns:a16="http://schemas.microsoft.com/office/drawing/2014/main" id="{C6D5BF88-C559-B9EB-8FB8-2B5E0DD4797A}"/>
              </a:ext>
            </a:extLst>
          </p:cNvPr>
          <p:cNvSpPr txBox="1"/>
          <p:nvPr/>
        </p:nvSpPr>
        <p:spPr>
          <a:xfrm>
            <a:off x="2220083" y="3634047"/>
            <a:ext cx="6136518" cy="830997"/>
          </a:xfrm>
          <a:prstGeom prst="rect">
            <a:avLst/>
          </a:prstGeom>
          <a:noFill/>
        </p:spPr>
        <p:txBody>
          <a:bodyPr wrap="square" rtlCol="0">
            <a:spAutoFit/>
          </a:bodyPr>
          <a:lstStyle/>
          <a:p>
            <a:pPr algn="l"/>
            <a:r>
              <a:rPr lang="ru-RU" sz="1600" b="0" dirty="0">
                <a:latin typeface="Arial" panose="020B0604020202020204" pitchFamily="34" charset="0"/>
                <a:cs typeface="Arial" panose="020B0604020202020204" pitchFamily="34" charset="0"/>
              </a:rPr>
              <a:t>после получения страховой суммы страхователь должен быть поставлен в то же финансовое положение, что и перед ущербом</a:t>
            </a:r>
          </a:p>
        </p:txBody>
      </p:sp>
      <p:sp>
        <p:nvSpPr>
          <p:cNvPr id="9" name="Номер слайда 8">
            <a:extLst>
              <a:ext uri="{FF2B5EF4-FFF2-40B4-BE49-F238E27FC236}">
                <a16:creationId xmlns:a16="http://schemas.microsoft.com/office/drawing/2014/main" id="{C3B76BC7-1A35-B800-4A04-14F77D81E8A5}"/>
              </a:ext>
            </a:extLst>
          </p:cNvPr>
          <p:cNvSpPr>
            <a:spLocks noGrp="1"/>
          </p:cNvSpPr>
          <p:nvPr>
            <p:ph type="sldNum" sz="quarter" idx="2"/>
          </p:nvPr>
        </p:nvSpPr>
        <p:spPr>
          <a:xfrm>
            <a:off x="8639055" y="4781951"/>
            <a:ext cx="173124" cy="256480"/>
          </a:xfrm>
        </p:spPr>
        <p:txBody>
          <a:bodyPr anchor="ctr"/>
          <a:lstStyle/>
          <a:p>
            <a:pPr algn="r"/>
            <a:fld id="{86CB4B4D-7CA3-9044-876B-883B54F8677D}" type="slidenum">
              <a:rPr lang="ru-RU" sz="1000" b="1" smtClean="0">
                <a:latin typeface="Arial" panose="020B0604020202020204" pitchFamily="34" charset="0"/>
                <a:cs typeface="Arial" panose="020B0604020202020204" pitchFamily="34" charset="0"/>
              </a:rPr>
              <a:pPr algn="r"/>
              <a:t>11</a:t>
            </a:fld>
            <a:endParaRPr lang="ru-RU"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266254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93DE34-A76E-138F-E672-485BAB6F85E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369CEEE-8C57-06C2-A970-84421211477D}"/>
              </a:ext>
            </a:extLst>
          </p:cNvPr>
          <p:cNvSpPr txBox="1"/>
          <p:nvPr/>
        </p:nvSpPr>
        <p:spPr>
          <a:xfrm>
            <a:off x="164874" y="850600"/>
            <a:ext cx="8191726" cy="584775"/>
          </a:xfrm>
          <a:prstGeom prst="rect">
            <a:avLst/>
          </a:prstGeom>
          <a:noFill/>
        </p:spPr>
        <p:txBody>
          <a:bodyPr wrap="square" rtlCol="0">
            <a:spAutoFit/>
          </a:bodyPr>
          <a:lstStyle/>
          <a:p>
            <a:pPr algn="l"/>
            <a:r>
              <a:rPr lang="ru-RU" sz="3200" dirty="0">
                <a:latin typeface="Arial" panose="020B0604020202020204" pitchFamily="34" charset="0"/>
                <a:cs typeface="Arial" panose="020B0604020202020204" pitchFamily="34" charset="0"/>
              </a:rPr>
              <a:t>Виды страхования: </a:t>
            </a:r>
            <a:r>
              <a:rPr lang="ru-RU" sz="3200" dirty="0">
                <a:solidFill>
                  <a:srgbClr val="0D9485"/>
                </a:solidFill>
                <a:latin typeface="Arial" panose="020B0604020202020204" pitchFamily="34" charset="0"/>
                <a:cs typeface="Arial" panose="020B0604020202020204" pitchFamily="34" charset="0"/>
              </a:rPr>
              <a:t>ответственности</a:t>
            </a:r>
            <a:r>
              <a:rPr lang="ru-RU" sz="3200" dirty="0">
                <a:latin typeface="Arial" panose="020B0604020202020204" pitchFamily="34" charset="0"/>
                <a:cs typeface="Arial" panose="020B0604020202020204" pitchFamily="34" charset="0"/>
              </a:rPr>
              <a:t> </a:t>
            </a:r>
            <a:endParaRPr lang="ru-RU" sz="3200" dirty="0">
              <a:solidFill>
                <a:srgbClr val="0D9485"/>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42C68886-4CE2-85CC-2B59-CB7FD15E0BBA}"/>
              </a:ext>
            </a:extLst>
          </p:cNvPr>
          <p:cNvSpPr txBox="1"/>
          <p:nvPr/>
        </p:nvSpPr>
        <p:spPr>
          <a:xfrm>
            <a:off x="2220083" y="1727763"/>
            <a:ext cx="3152017" cy="338554"/>
          </a:xfrm>
          <a:prstGeom prst="rect">
            <a:avLst/>
          </a:prstGeom>
          <a:noFill/>
        </p:spPr>
        <p:txBody>
          <a:bodyPr wrap="square" rtlCol="0">
            <a:spAutoFit/>
          </a:bodyPr>
          <a:lstStyle/>
          <a:p>
            <a:pPr algn="l"/>
            <a:r>
              <a:rPr lang="ru-RU" sz="1600" b="0" dirty="0">
                <a:latin typeface="Arial" panose="020B0604020202020204" pitchFamily="34" charset="0"/>
                <a:cs typeface="Arial" panose="020B0604020202020204" pitchFamily="34" charset="0"/>
              </a:rPr>
              <a:t>Ответственность за ущерб</a:t>
            </a:r>
          </a:p>
        </p:txBody>
      </p:sp>
      <p:sp>
        <p:nvSpPr>
          <p:cNvPr id="4" name="TextBox 3">
            <a:extLst>
              <a:ext uri="{FF2B5EF4-FFF2-40B4-BE49-F238E27FC236}">
                <a16:creationId xmlns:a16="http://schemas.microsoft.com/office/drawing/2014/main" id="{D2AB1FAD-075C-5DE7-947F-9786C029ECE6}"/>
              </a:ext>
            </a:extLst>
          </p:cNvPr>
          <p:cNvSpPr txBox="1"/>
          <p:nvPr/>
        </p:nvSpPr>
        <p:spPr>
          <a:xfrm>
            <a:off x="347766" y="1721851"/>
            <a:ext cx="1458186" cy="461665"/>
          </a:xfrm>
          <a:prstGeom prst="rect">
            <a:avLst/>
          </a:prstGeom>
          <a:noFill/>
        </p:spPr>
        <p:txBody>
          <a:bodyPr wrap="square" rtlCol="0">
            <a:spAutoFit/>
          </a:bodyPr>
          <a:lstStyle/>
          <a:p>
            <a:pPr algn="l"/>
            <a:r>
              <a:rPr lang="ru-RU" sz="2400" dirty="0">
                <a:solidFill>
                  <a:srgbClr val="0D9485"/>
                </a:solidFill>
                <a:latin typeface="Arial" panose="020B0604020202020204" pitchFamily="34" charset="0"/>
                <a:cs typeface="Arial" panose="020B0604020202020204" pitchFamily="34" charset="0"/>
              </a:rPr>
              <a:t>ЧТО?</a:t>
            </a:r>
          </a:p>
        </p:txBody>
      </p:sp>
      <p:sp>
        <p:nvSpPr>
          <p:cNvPr id="5" name="TextBox 4">
            <a:extLst>
              <a:ext uri="{FF2B5EF4-FFF2-40B4-BE49-F238E27FC236}">
                <a16:creationId xmlns:a16="http://schemas.microsoft.com/office/drawing/2014/main" id="{A784CB88-0BE1-2440-00B9-003848A2C8D4}"/>
              </a:ext>
            </a:extLst>
          </p:cNvPr>
          <p:cNvSpPr txBox="1"/>
          <p:nvPr/>
        </p:nvSpPr>
        <p:spPr>
          <a:xfrm>
            <a:off x="347766" y="2429917"/>
            <a:ext cx="2236138" cy="461665"/>
          </a:xfrm>
          <a:prstGeom prst="rect">
            <a:avLst/>
          </a:prstGeom>
          <a:noFill/>
        </p:spPr>
        <p:txBody>
          <a:bodyPr wrap="square" rtlCol="0">
            <a:spAutoFit/>
          </a:bodyPr>
          <a:lstStyle/>
          <a:p>
            <a:pPr algn="l"/>
            <a:r>
              <a:rPr lang="ru-RU" sz="2400" dirty="0">
                <a:solidFill>
                  <a:srgbClr val="0D9485"/>
                </a:solidFill>
                <a:latin typeface="Arial" panose="020B0604020202020204" pitchFamily="34" charset="0"/>
                <a:cs typeface="Arial" panose="020B0604020202020204" pitchFamily="34" charset="0"/>
              </a:rPr>
              <a:t>ОТ ЧЕГО?</a:t>
            </a:r>
          </a:p>
        </p:txBody>
      </p:sp>
      <p:sp>
        <p:nvSpPr>
          <p:cNvPr id="6" name="TextBox 5">
            <a:extLst>
              <a:ext uri="{FF2B5EF4-FFF2-40B4-BE49-F238E27FC236}">
                <a16:creationId xmlns:a16="http://schemas.microsoft.com/office/drawing/2014/main" id="{8B6C92AB-98B5-1D68-2012-44AFA43F52C6}"/>
              </a:ext>
            </a:extLst>
          </p:cNvPr>
          <p:cNvSpPr txBox="1"/>
          <p:nvPr/>
        </p:nvSpPr>
        <p:spPr>
          <a:xfrm>
            <a:off x="2220083" y="2358705"/>
            <a:ext cx="6746117" cy="830997"/>
          </a:xfrm>
          <a:prstGeom prst="rect">
            <a:avLst/>
          </a:prstGeom>
          <a:noFill/>
        </p:spPr>
        <p:txBody>
          <a:bodyPr wrap="square" rtlCol="0">
            <a:spAutoFit/>
          </a:bodyPr>
          <a:lstStyle/>
          <a:p>
            <a:pPr algn="l"/>
            <a:r>
              <a:rPr lang="ru-RU" sz="1600" b="0" dirty="0">
                <a:latin typeface="Arial" panose="020B0604020202020204" pitchFamily="34" charset="0"/>
                <a:cs typeface="Arial" panose="020B0604020202020204" pitchFamily="34" charset="0"/>
              </a:rPr>
              <a:t>Ущерб, который вы можете нанести (причинение вреда здоровью, жизни, движимому или недвижимому имуществу) или даже ваши домашние животные</a:t>
            </a:r>
          </a:p>
        </p:txBody>
      </p:sp>
      <p:sp>
        <p:nvSpPr>
          <p:cNvPr id="7" name="TextBox 6">
            <a:extLst>
              <a:ext uri="{FF2B5EF4-FFF2-40B4-BE49-F238E27FC236}">
                <a16:creationId xmlns:a16="http://schemas.microsoft.com/office/drawing/2014/main" id="{776A8164-2B6E-5A7A-9845-70297605E6C2}"/>
              </a:ext>
            </a:extLst>
          </p:cNvPr>
          <p:cNvSpPr txBox="1"/>
          <p:nvPr/>
        </p:nvSpPr>
        <p:spPr>
          <a:xfrm>
            <a:off x="347766" y="3455453"/>
            <a:ext cx="4829310" cy="461665"/>
          </a:xfrm>
          <a:prstGeom prst="rect">
            <a:avLst/>
          </a:prstGeom>
          <a:noFill/>
        </p:spPr>
        <p:txBody>
          <a:bodyPr wrap="square" rtlCol="0">
            <a:spAutoFit/>
          </a:bodyPr>
          <a:lstStyle/>
          <a:p>
            <a:pPr algn="l"/>
            <a:r>
              <a:rPr lang="ru-RU" sz="2400" dirty="0">
                <a:solidFill>
                  <a:srgbClr val="0D9485"/>
                </a:solidFill>
                <a:latin typeface="Arial" panose="020B0604020202020204" pitchFamily="34" charset="0"/>
                <a:cs typeface="Arial" panose="020B0604020202020204" pitchFamily="34" charset="0"/>
              </a:rPr>
              <a:t>ПРИМЕР:</a:t>
            </a:r>
          </a:p>
        </p:txBody>
      </p:sp>
      <p:sp>
        <p:nvSpPr>
          <p:cNvPr id="8" name="TextBox 7">
            <a:extLst>
              <a:ext uri="{FF2B5EF4-FFF2-40B4-BE49-F238E27FC236}">
                <a16:creationId xmlns:a16="http://schemas.microsoft.com/office/drawing/2014/main" id="{C84F4F5D-13E1-7568-D805-24EA48A4144B}"/>
              </a:ext>
            </a:extLst>
          </p:cNvPr>
          <p:cNvSpPr txBox="1"/>
          <p:nvPr/>
        </p:nvSpPr>
        <p:spPr>
          <a:xfrm>
            <a:off x="2220083" y="3466511"/>
            <a:ext cx="6428617" cy="1077218"/>
          </a:xfrm>
          <a:prstGeom prst="rect">
            <a:avLst/>
          </a:prstGeom>
          <a:noFill/>
        </p:spPr>
        <p:txBody>
          <a:bodyPr wrap="square" rtlCol="0">
            <a:spAutoFit/>
          </a:bodyPr>
          <a:lstStyle/>
          <a:p>
            <a:pPr algn="l"/>
            <a:r>
              <a:rPr lang="ru-RU" sz="1600" b="0" dirty="0">
                <a:latin typeface="Arial" panose="020B0604020202020204" pitchFamily="34" charset="0"/>
                <a:cs typeface="Arial" panose="020B0604020202020204" pitchFamily="34" charset="0"/>
              </a:rPr>
              <a:t>Обязательное страхование автогражданской ответственности </a:t>
            </a:r>
          </a:p>
          <a:p>
            <a:pPr algn="l"/>
            <a:r>
              <a:rPr lang="ru-RU" sz="1600" b="0" dirty="0">
                <a:latin typeface="Arial" panose="020B0604020202020204" pitchFamily="34" charset="0"/>
                <a:cs typeface="Arial" panose="020B0604020202020204" pitchFamily="34" charset="0"/>
              </a:rPr>
              <a:t>Если вы виновник ДТП, то потерпевшему возместят ущерб имуществу (до 400 тыс.) и здоровью (до 500 тыс.) если ущерб больше, вы доплачиваете сами</a:t>
            </a:r>
          </a:p>
        </p:txBody>
      </p:sp>
      <p:sp>
        <p:nvSpPr>
          <p:cNvPr id="9" name="Номер слайда 8">
            <a:extLst>
              <a:ext uri="{FF2B5EF4-FFF2-40B4-BE49-F238E27FC236}">
                <a16:creationId xmlns:a16="http://schemas.microsoft.com/office/drawing/2014/main" id="{4545F7FD-C6CD-2B20-68BE-D1823B4E0BE6}"/>
              </a:ext>
            </a:extLst>
          </p:cNvPr>
          <p:cNvSpPr>
            <a:spLocks noGrp="1"/>
          </p:cNvSpPr>
          <p:nvPr>
            <p:ph type="sldNum" sz="quarter" idx="2"/>
          </p:nvPr>
        </p:nvSpPr>
        <p:spPr>
          <a:xfrm>
            <a:off x="8639055" y="4781951"/>
            <a:ext cx="173124" cy="256480"/>
          </a:xfrm>
        </p:spPr>
        <p:txBody>
          <a:bodyPr anchor="ctr"/>
          <a:lstStyle/>
          <a:p>
            <a:pPr algn="r"/>
            <a:fld id="{86CB4B4D-7CA3-9044-876B-883B54F8677D}" type="slidenum">
              <a:rPr lang="ru-RU" sz="1000" b="1" smtClean="0">
                <a:latin typeface="Arial" panose="020B0604020202020204" pitchFamily="34" charset="0"/>
                <a:cs typeface="Arial" panose="020B0604020202020204" pitchFamily="34" charset="0"/>
              </a:rPr>
              <a:pPr algn="r"/>
              <a:t>12</a:t>
            </a:fld>
            <a:endParaRPr lang="ru-RU"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926650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D5667E-6A67-BA3A-13A0-93497765AF4A}"/>
              </a:ext>
            </a:extLst>
          </p:cNvPr>
          <p:cNvSpPr txBox="1"/>
          <p:nvPr/>
        </p:nvSpPr>
        <p:spPr>
          <a:xfrm>
            <a:off x="164874" y="850600"/>
            <a:ext cx="8191726" cy="584775"/>
          </a:xfrm>
          <a:prstGeom prst="rect">
            <a:avLst/>
          </a:prstGeom>
          <a:noFill/>
        </p:spPr>
        <p:txBody>
          <a:bodyPr wrap="square" rtlCol="0">
            <a:spAutoFit/>
          </a:bodyPr>
          <a:lstStyle/>
          <a:p>
            <a:pPr algn="l"/>
            <a:r>
              <a:rPr lang="ru-RU" sz="3200" dirty="0">
                <a:latin typeface="Arial" panose="020B0604020202020204" pitchFamily="34" charset="0"/>
                <a:cs typeface="Arial" panose="020B0604020202020204" pitchFamily="34" charset="0"/>
              </a:rPr>
              <a:t>Виды страхования: </a:t>
            </a:r>
            <a:r>
              <a:rPr lang="ru-RU" sz="3200" dirty="0">
                <a:solidFill>
                  <a:srgbClr val="0D9485"/>
                </a:solidFill>
                <a:latin typeface="Arial" panose="020B0604020202020204" pitchFamily="34" charset="0"/>
                <a:cs typeface="Arial" panose="020B0604020202020204" pitchFamily="34" charset="0"/>
              </a:rPr>
              <a:t>медицинское</a:t>
            </a:r>
          </a:p>
        </p:txBody>
      </p:sp>
      <p:sp>
        <p:nvSpPr>
          <p:cNvPr id="3" name="TextBox 2">
            <a:extLst>
              <a:ext uri="{FF2B5EF4-FFF2-40B4-BE49-F238E27FC236}">
                <a16:creationId xmlns:a16="http://schemas.microsoft.com/office/drawing/2014/main" id="{25DBCED0-01CF-C6C0-BE13-ABFB55527FB7}"/>
              </a:ext>
            </a:extLst>
          </p:cNvPr>
          <p:cNvSpPr txBox="1"/>
          <p:nvPr/>
        </p:nvSpPr>
        <p:spPr>
          <a:xfrm>
            <a:off x="2220083" y="1772838"/>
            <a:ext cx="6136517" cy="338554"/>
          </a:xfrm>
          <a:prstGeom prst="rect">
            <a:avLst/>
          </a:prstGeom>
          <a:noFill/>
        </p:spPr>
        <p:txBody>
          <a:bodyPr wrap="square" rtlCol="0">
            <a:spAutoFit/>
          </a:bodyPr>
          <a:lstStyle/>
          <a:p>
            <a:pPr algn="l"/>
            <a:r>
              <a:rPr lang="ru-RU" sz="1600" b="0" dirty="0">
                <a:latin typeface="Arial" panose="020B0604020202020204" pitchFamily="34" charset="0"/>
                <a:cs typeface="Arial" panose="020B0604020202020204" pitchFamily="34" charset="0"/>
              </a:rPr>
              <a:t>Здоровье: своё, детей, </a:t>
            </a:r>
            <a:r>
              <a:rPr lang="ru-RU" sz="1600" b="0" dirty="0">
                <a:solidFill>
                  <a:schemeClr val="tx1"/>
                </a:solidFill>
                <a:latin typeface="Arial" panose="020B0604020202020204" pitchFamily="34" charset="0"/>
                <a:cs typeface="Arial" panose="020B0604020202020204" pitchFamily="34" charset="0"/>
              </a:rPr>
              <a:t>близких</a:t>
            </a:r>
            <a:endParaRPr lang="ru-RU" sz="1600" b="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4819DF9-5D56-E089-735B-E00F8E138842}"/>
              </a:ext>
            </a:extLst>
          </p:cNvPr>
          <p:cNvSpPr txBox="1"/>
          <p:nvPr/>
        </p:nvSpPr>
        <p:spPr>
          <a:xfrm>
            <a:off x="347766" y="1766926"/>
            <a:ext cx="1458186" cy="461665"/>
          </a:xfrm>
          <a:prstGeom prst="rect">
            <a:avLst/>
          </a:prstGeom>
          <a:noFill/>
        </p:spPr>
        <p:txBody>
          <a:bodyPr wrap="square" rtlCol="0">
            <a:spAutoFit/>
          </a:bodyPr>
          <a:lstStyle/>
          <a:p>
            <a:pPr algn="l"/>
            <a:r>
              <a:rPr lang="ru-RU" sz="2400" dirty="0">
                <a:solidFill>
                  <a:srgbClr val="0D9485"/>
                </a:solidFill>
                <a:latin typeface="Arial" panose="020B0604020202020204" pitchFamily="34" charset="0"/>
                <a:cs typeface="Arial" panose="020B0604020202020204" pitchFamily="34" charset="0"/>
              </a:rPr>
              <a:t>ЧТО?</a:t>
            </a:r>
          </a:p>
        </p:txBody>
      </p:sp>
      <p:sp>
        <p:nvSpPr>
          <p:cNvPr id="5" name="TextBox 4">
            <a:extLst>
              <a:ext uri="{FF2B5EF4-FFF2-40B4-BE49-F238E27FC236}">
                <a16:creationId xmlns:a16="http://schemas.microsoft.com/office/drawing/2014/main" id="{06413CD5-03D1-7C71-905F-FB753AC7C15A}"/>
              </a:ext>
            </a:extLst>
          </p:cNvPr>
          <p:cNvSpPr txBox="1"/>
          <p:nvPr/>
        </p:nvSpPr>
        <p:spPr>
          <a:xfrm>
            <a:off x="347766" y="3123308"/>
            <a:ext cx="1049234" cy="461665"/>
          </a:xfrm>
          <a:prstGeom prst="rect">
            <a:avLst/>
          </a:prstGeom>
          <a:noFill/>
        </p:spPr>
        <p:txBody>
          <a:bodyPr wrap="square" rtlCol="0">
            <a:spAutoFit/>
          </a:bodyPr>
          <a:lstStyle/>
          <a:p>
            <a:pPr algn="l"/>
            <a:r>
              <a:rPr lang="ru-RU" sz="2400" dirty="0">
                <a:solidFill>
                  <a:srgbClr val="0D9485"/>
                </a:solidFill>
                <a:latin typeface="Arial" panose="020B0604020202020204" pitchFamily="34" charset="0"/>
                <a:cs typeface="Arial" panose="020B0604020202020204" pitchFamily="34" charset="0"/>
              </a:rPr>
              <a:t>ОМС</a:t>
            </a:r>
          </a:p>
        </p:txBody>
      </p:sp>
      <p:sp>
        <p:nvSpPr>
          <p:cNvPr id="6" name="TextBox 5">
            <a:extLst>
              <a:ext uri="{FF2B5EF4-FFF2-40B4-BE49-F238E27FC236}">
                <a16:creationId xmlns:a16="http://schemas.microsoft.com/office/drawing/2014/main" id="{E364265A-EF25-9C5A-C1CF-7B2ED35E3599}"/>
              </a:ext>
            </a:extLst>
          </p:cNvPr>
          <p:cNvSpPr txBox="1"/>
          <p:nvPr/>
        </p:nvSpPr>
        <p:spPr>
          <a:xfrm>
            <a:off x="2220083" y="3048873"/>
            <a:ext cx="6136517" cy="830997"/>
          </a:xfrm>
          <a:prstGeom prst="rect">
            <a:avLst/>
          </a:prstGeom>
          <a:noFill/>
        </p:spPr>
        <p:txBody>
          <a:bodyPr wrap="square" rtlCol="0">
            <a:spAutoFit/>
          </a:bodyPr>
          <a:lstStyle/>
          <a:p>
            <a:pPr algn="l"/>
            <a:r>
              <a:rPr lang="ru-RU" sz="1600" b="0" dirty="0">
                <a:latin typeface="Arial" panose="020B0604020202020204" pitchFamily="34" charset="0"/>
                <a:cs typeface="Arial" panose="020B0604020202020204" pitchFamily="34" charset="0"/>
              </a:rPr>
              <a:t>Обязательное медицинское страхование – помощь в соответствии с перечнем и в поликлиниках, включенных в систему</a:t>
            </a:r>
          </a:p>
        </p:txBody>
      </p:sp>
      <p:sp>
        <p:nvSpPr>
          <p:cNvPr id="9" name="TextBox 8">
            <a:extLst>
              <a:ext uri="{FF2B5EF4-FFF2-40B4-BE49-F238E27FC236}">
                <a16:creationId xmlns:a16="http://schemas.microsoft.com/office/drawing/2014/main" id="{7EE17BC2-0853-0D96-D66E-459B13E2A54E}"/>
              </a:ext>
            </a:extLst>
          </p:cNvPr>
          <p:cNvSpPr txBox="1"/>
          <p:nvPr/>
        </p:nvSpPr>
        <p:spPr>
          <a:xfrm>
            <a:off x="2220083" y="2287745"/>
            <a:ext cx="6301617" cy="584775"/>
          </a:xfrm>
          <a:prstGeom prst="rect">
            <a:avLst/>
          </a:prstGeom>
          <a:noFill/>
        </p:spPr>
        <p:txBody>
          <a:bodyPr wrap="square" rtlCol="0">
            <a:spAutoFit/>
          </a:bodyPr>
          <a:lstStyle/>
          <a:p>
            <a:pPr algn="l"/>
            <a:r>
              <a:rPr lang="ru-RU" sz="1600" b="0" dirty="0">
                <a:latin typeface="Arial" panose="020B0604020202020204" pitchFamily="34" charset="0"/>
                <a:cs typeface="Arial" panose="020B0604020202020204" pitchFamily="34" charset="0"/>
              </a:rPr>
              <a:t>Страховая выплата осуществляется через оказание медицинских услуг</a:t>
            </a:r>
            <a:endParaRPr lang="ru-RU" sz="1600" b="0"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E33619A7-E176-3FCB-C787-D9FB010D5CF6}"/>
              </a:ext>
            </a:extLst>
          </p:cNvPr>
          <p:cNvSpPr txBox="1"/>
          <p:nvPr/>
        </p:nvSpPr>
        <p:spPr>
          <a:xfrm>
            <a:off x="347766" y="2445117"/>
            <a:ext cx="1458186" cy="461665"/>
          </a:xfrm>
          <a:prstGeom prst="rect">
            <a:avLst/>
          </a:prstGeom>
          <a:noFill/>
        </p:spPr>
        <p:txBody>
          <a:bodyPr wrap="square" rtlCol="0">
            <a:spAutoFit/>
          </a:bodyPr>
          <a:lstStyle/>
          <a:p>
            <a:pPr algn="l"/>
            <a:r>
              <a:rPr lang="ru-RU" sz="2400" dirty="0">
                <a:solidFill>
                  <a:srgbClr val="0D9485"/>
                </a:solidFill>
                <a:latin typeface="Arial" panose="020B0604020202020204" pitchFamily="34" charset="0"/>
                <a:cs typeface="Arial" panose="020B0604020202020204" pitchFamily="34" charset="0"/>
              </a:rPr>
              <a:t>КАК?</a:t>
            </a:r>
          </a:p>
        </p:txBody>
      </p:sp>
      <p:sp>
        <p:nvSpPr>
          <p:cNvPr id="11" name="TextBox 10">
            <a:extLst>
              <a:ext uri="{FF2B5EF4-FFF2-40B4-BE49-F238E27FC236}">
                <a16:creationId xmlns:a16="http://schemas.microsoft.com/office/drawing/2014/main" id="{EF9F5607-89D8-C1A4-F686-59352379A37B}"/>
              </a:ext>
            </a:extLst>
          </p:cNvPr>
          <p:cNvSpPr txBox="1"/>
          <p:nvPr/>
        </p:nvSpPr>
        <p:spPr>
          <a:xfrm>
            <a:off x="347766" y="3801498"/>
            <a:ext cx="1049234" cy="461665"/>
          </a:xfrm>
          <a:prstGeom prst="rect">
            <a:avLst/>
          </a:prstGeom>
          <a:noFill/>
        </p:spPr>
        <p:txBody>
          <a:bodyPr wrap="square" rtlCol="0">
            <a:spAutoFit/>
          </a:bodyPr>
          <a:lstStyle/>
          <a:p>
            <a:pPr algn="l"/>
            <a:r>
              <a:rPr lang="ru-RU" sz="2400" dirty="0">
                <a:solidFill>
                  <a:srgbClr val="0D9485"/>
                </a:solidFill>
                <a:latin typeface="Arial" panose="020B0604020202020204" pitchFamily="34" charset="0"/>
                <a:cs typeface="Arial" panose="020B0604020202020204" pitchFamily="34" charset="0"/>
              </a:rPr>
              <a:t>ДМС</a:t>
            </a:r>
          </a:p>
        </p:txBody>
      </p:sp>
      <p:sp>
        <p:nvSpPr>
          <p:cNvPr id="12" name="TextBox 11">
            <a:extLst>
              <a:ext uri="{FF2B5EF4-FFF2-40B4-BE49-F238E27FC236}">
                <a16:creationId xmlns:a16="http://schemas.microsoft.com/office/drawing/2014/main" id="{7D423BC0-244B-6CEB-EEDF-900B04B982BB}"/>
              </a:ext>
            </a:extLst>
          </p:cNvPr>
          <p:cNvSpPr txBox="1"/>
          <p:nvPr/>
        </p:nvSpPr>
        <p:spPr>
          <a:xfrm>
            <a:off x="2220083" y="3810000"/>
            <a:ext cx="6136517" cy="584775"/>
          </a:xfrm>
          <a:prstGeom prst="rect">
            <a:avLst/>
          </a:prstGeom>
          <a:noFill/>
        </p:spPr>
        <p:txBody>
          <a:bodyPr wrap="square" rtlCol="0">
            <a:spAutoFit/>
          </a:bodyPr>
          <a:lstStyle/>
          <a:p>
            <a:pPr algn="l"/>
            <a:r>
              <a:rPr lang="ru-RU" sz="1600" b="0" dirty="0">
                <a:latin typeface="Arial" panose="020B0604020202020204" pitchFamily="34" charset="0"/>
                <a:cs typeface="Arial" panose="020B0604020202020204" pitchFamily="34" charset="0"/>
              </a:rPr>
              <a:t>Добровольное медицинское страхование – помощь определяется правилами страхования</a:t>
            </a:r>
          </a:p>
        </p:txBody>
      </p:sp>
      <p:sp>
        <p:nvSpPr>
          <p:cNvPr id="14" name="Номер слайда 8">
            <a:extLst>
              <a:ext uri="{FF2B5EF4-FFF2-40B4-BE49-F238E27FC236}">
                <a16:creationId xmlns:a16="http://schemas.microsoft.com/office/drawing/2014/main" id="{825ADF64-066C-2181-A71A-2C44468A987B}"/>
              </a:ext>
            </a:extLst>
          </p:cNvPr>
          <p:cNvSpPr>
            <a:spLocks noGrp="1"/>
          </p:cNvSpPr>
          <p:nvPr>
            <p:ph type="sldNum" sz="quarter" idx="2"/>
          </p:nvPr>
        </p:nvSpPr>
        <p:spPr>
          <a:xfrm>
            <a:off x="8639055" y="4781951"/>
            <a:ext cx="173124" cy="256480"/>
          </a:xfrm>
        </p:spPr>
        <p:txBody>
          <a:bodyPr anchor="ctr"/>
          <a:lstStyle/>
          <a:p>
            <a:pPr algn="r"/>
            <a:fld id="{86CB4B4D-7CA3-9044-876B-883B54F8677D}" type="slidenum">
              <a:rPr lang="ru-RU" sz="1000" b="1" smtClean="0">
                <a:latin typeface="Arial" panose="020B0604020202020204" pitchFamily="34" charset="0"/>
                <a:cs typeface="Arial" panose="020B0604020202020204" pitchFamily="34" charset="0"/>
              </a:rPr>
              <a:pPr algn="r"/>
              <a:t>13</a:t>
            </a:fld>
            <a:endParaRPr lang="ru-RU"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185453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D0CA6-0E47-61A6-96DC-6C4E0F58AB48}"/>
            </a:ext>
          </a:extLst>
        </p:cNvPr>
        <p:cNvGrpSpPr/>
        <p:nvPr/>
      </p:nvGrpSpPr>
      <p:grpSpPr>
        <a:xfrm>
          <a:off x="0" y="0"/>
          <a:ext cx="0" cy="0"/>
          <a:chOff x="0" y="0"/>
          <a:chExt cx="0" cy="0"/>
        </a:xfrm>
      </p:grpSpPr>
      <p:sp>
        <p:nvSpPr>
          <p:cNvPr id="3" name="Заголовок 2">
            <a:extLst>
              <a:ext uri="{FF2B5EF4-FFF2-40B4-BE49-F238E27FC236}">
                <a16:creationId xmlns:a16="http://schemas.microsoft.com/office/drawing/2014/main" id="{FCC416C3-05EB-90DE-2FCD-3C93FB63BEC4}"/>
              </a:ext>
            </a:extLst>
          </p:cNvPr>
          <p:cNvSpPr>
            <a:spLocks noGrp="1"/>
          </p:cNvSpPr>
          <p:nvPr>
            <p:ph type="title" idx="4294967295"/>
          </p:nvPr>
        </p:nvSpPr>
        <p:spPr>
          <a:xfrm>
            <a:off x="306593" y="1013232"/>
            <a:ext cx="3007058" cy="463229"/>
          </a:xfrm>
          <a:prstGeom prst="rect">
            <a:avLst/>
          </a:prstGeom>
        </p:spPr>
        <p:txBody>
          <a:bodyPr lIns="0" tIns="0" rIns="0" bIns="0"/>
          <a:lstStyle/>
          <a:p>
            <a:pPr lvl="0">
              <a:buClr>
                <a:srgbClr val="31B7BC"/>
              </a:buClr>
              <a:buSzPts val="3600"/>
            </a:pPr>
            <a:r>
              <a:rPr lang="ru-RU" sz="3200" dirty="0">
                <a:latin typeface="Arial" panose="020B0604020202020204" pitchFamily="34" charset="0"/>
                <a:cs typeface="Arial" panose="020B0604020202020204" pitchFamily="34" charset="0"/>
              </a:rPr>
              <a:t>Знаете ли вы?</a:t>
            </a:r>
            <a:endParaRPr lang="ru-RU" sz="3200" u="none" strike="noStrike" cap="none" dirty="0">
              <a:solidFill>
                <a:schemeClr val="tx1">
                  <a:lumMod val="85000"/>
                  <a:lumOff val="15000"/>
                </a:schemeClr>
              </a:solidFill>
              <a:latin typeface="Arial" panose="020B0604020202020204" pitchFamily="34" charset="0"/>
              <a:ea typeface="Arial"/>
              <a:cs typeface="Arial" panose="020B0604020202020204" pitchFamily="34" charset="0"/>
              <a:sym typeface="Arial"/>
            </a:endParaRPr>
          </a:p>
        </p:txBody>
      </p:sp>
      <p:sp>
        <p:nvSpPr>
          <p:cNvPr id="36" name="Объект 2">
            <a:extLst>
              <a:ext uri="{FF2B5EF4-FFF2-40B4-BE49-F238E27FC236}">
                <a16:creationId xmlns:a16="http://schemas.microsoft.com/office/drawing/2014/main" id="{257CDBA7-0DF8-838F-7075-61437376339C}"/>
              </a:ext>
            </a:extLst>
          </p:cNvPr>
          <p:cNvSpPr txBox="1">
            <a:spLocks/>
          </p:cNvSpPr>
          <p:nvPr/>
        </p:nvSpPr>
        <p:spPr>
          <a:xfrm>
            <a:off x="306593" y="1825625"/>
            <a:ext cx="5319507" cy="2184489"/>
          </a:xfrm>
          <a:prstGeom prst="rect">
            <a:avLst/>
          </a:prstGeom>
        </p:spPr>
        <p:txBody>
          <a:bodyPr/>
          <a:lstStyle>
            <a:lvl1pPr marL="214313"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1pPr>
            <a:lvl2pPr marL="428625"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2pPr>
            <a:lvl3pPr marL="642938"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3pPr>
            <a:lvl4pPr marL="857250"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4pPr>
            <a:lvl5pPr marL="1071563"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5pPr>
            <a:lvl6pPr marL="1285875"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6pPr>
            <a:lvl7pPr marL="1500188"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7pPr>
            <a:lvl8pPr marL="1714500"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8pPr>
            <a:lvl9pPr marL="1928813"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9pPr>
          </a:lstStyle>
          <a:p>
            <a:r>
              <a:rPr lang="ru-RU" sz="1400" dirty="0">
                <a:latin typeface="Arial" panose="020B0604020202020204" pitchFamily="34" charset="0"/>
                <a:cs typeface="Arial" panose="020B0604020202020204" pitchFamily="34" charset="0"/>
              </a:rPr>
              <a:t>Можно ли застраховать здоровье при поездке в другую страну? </a:t>
            </a:r>
          </a:p>
          <a:p>
            <a:endParaRPr lang="ru-RU" sz="1400" dirty="0">
              <a:latin typeface="Arial" panose="020B0604020202020204" pitchFamily="34" charset="0"/>
              <a:cs typeface="Arial" panose="020B0604020202020204" pitchFamily="34" charset="0"/>
            </a:endParaRPr>
          </a:p>
          <a:p>
            <a:r>
              <a:rPr lang="ru-RU" sz="1400" dirty="0">
                <a:latin typeface="Arial" panose="020B0604020202020204" pitchFamily="34" charset="0"/>
                <a:cs typeface="Arial" panose="020B0604020202020204" pitchFamily="34" charset="0"/>
              </a:rPr>
              <a:t>Можно ли в России застраховать отдельную часть тела (голос, пальцы, руки)? </a:t>
            </a:r>
          </a:p>
          <a:p>
            <a:endParaRPr lang="ru-RU" sz="1400" dirty="0">
              <a:latin typeface="Arial" panose="020B0604020202020204" pitchFamily="34" charset="0"/>
              <a:cs typeface="Arial" panose="020B0604020202020204" pitchFamily="34" charset="0"/>
            </a:endParaRPr>
          </a:p>
          <a:p>
            <a:r>
              <a:rPr lang="ru-RU" sz="1400" dirty="0">
                <a:latin typeface="Arial" panose="020B0604020202020204" pitchFamily="34" charset="0"/>
                <a:cs typeface="Arial" panose="020B0604020202020204" pitchFamily="34" charset="0"/>
              </a:rPr>
              <a:t>Можно ли застраховать свои потери при инвестировании? </a:t>
            </a:r>
          </a:p>
          <a:p>
            <a:pPr hangingPunct="1"/>
            <a:endParaRPr lang="ru-RU" sz="1400" dirty="0">
              <a:latin typeface="Arial" panose="020B0604020202020204" pitchFamily="34" charset="0"/>
              <a:cs typeface="Arial" panose="020B0604020202020204" pitchFamily="34" charset="0"/>
            </a:endParaRPr>
          </a:p>
        </p:txBody>
      </p:sp>
      <p:grpSp>
        <p:nvGrpSpPr>
          <p:cNvPr id="8" name="Группа 7">
            <a:extLst>
              <a:ext uri="{FF2B5EF4-FFF2-40B4-BE49-F238E27FC236}">
                <a16:creationId xmlns:a16="http://schemas.microsoft.com/office/drawing/2014/main" id="{2DDD664A-9A7A-9B6C-EED3-EB4041B1EC2B}"/>
              </a:ext>
            </a:extLst>
          </p:cNvPr>
          <p:cNvGrpSpPr/>
          <p:nvPr/>
        </p:nvGrpSpPr>
        <p:grpSpPr>
          <a:xfrm>
            <a:off x="6462170" y="1651068"/>
            <a:ext cx="854765" cy="748858"/>
            <a:chOff x="6462170" y="1651068"/>
            <a:chExt cx="854765" cy="748858"/>
          </a:xfrm>
        </p:grpSpPr>
        <p:sp>
          <p:nvSpPr>
            <p:cNvPr id="43" name="Овал 42">
              <a:extLst>
                <a:ext uri="{FF2B5EF4-FFF2-40B4-BE49-F238E27FC236}">
                  <a16:creationId xmlns:a16="http://schemas.microsoft.com/office/drawing/2014/main" id="{AD999A7B-B575-9508-45C0-1D1A660C9F3F}"/>
                </a:ext>
              </a:extLst>
            </p:cNvPr>
            <p:cNvSpPr/>
            <p:nvPr/>
          </p:nvSpPr>
          <p:spPr>
            <a:xfrm>
              <a:off x="6515123" y="1651068"/>
              <a:ext cx="748858" cy="748858"/>
            </a:xfrm>
            <a:prstGeom prst="ellipse">
              <a:avLst/>
            </a:prstGeom>
            <a:noFill/>
            <a:ln w="25400" cap="flat">
              <a:solidFill>
                <a:srgbClr val="0D948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8" name="TextBox 37">
              <a:extLst>
                <a:ext uri="{FF2B5EF4-FFF2-40B4-BE49-F238E27FC236}">
                  <a16:creationId xmlns:a16="http://schemas.microsoft.com/office/drawing/2014/main" id="{25488C06-9C5F-C2DA-299E-DC1B99309B20}"/>
                </a:ext>
              </a:extLst>
            </p:cNvPr>
            <p:cNvSpPr txBox="1"/>
            <p:nvPr/>
          </p:nvSpPr>
          <p:spPr>
            <a:xfrm>
              <a:off x="6462170" y="1794665"/>
              <a:ext cx="854765" cy="461665"/>
            </a:xfrm>
            <a:prstGeom prst="rect">
              <a:avLst/>
            </a:prstGeom>
            <a:noFill/>
          </p:spPr>
          <p:txBody>
            <a:bodyPr wrap="square" rtlCol="0">
              <a:spAutoFit/>
            </a:bodyPr>
            <a:lstStyle/>
            <a:p>
              <a:pPr algn="ctr"/>
              <a:r>
                <a:rPr lang="ru-RU" sz="2400" dirty="0">
                  <a:solidFill>
                    <a:srgbClr val="0D9485"/>
                  </a:solidFill>
                  <a:latin typeface="Arial" panose="020B0604020202020204" pitchFamily="34" charset="0"/>
                  <a:cs typeface="Arial" panose="020B0604020202020204" pitchFamily="34" charset="0"/>
                </a:rPr>
                <a:t>ДА</a:t>
              </a:r>
            </a:p>
          </p:txBody>
        </p:sp>
      </p:grpSp>
      <p:grpSp>
        <p:nvGrpSpPr>
          <p:cNvPr id="10" name="Группа 9">
            <a:extLst>
              <a:ext uri="{FF2B5EF4-FFF2-40B4-BE49-F238E27FC236}">
                <a16:creationId xmlns:a16="http://schemas.microsoft.com/office/drawing/2014/main" id="{D8748A6F-9AB5-C8F7-8826-52CF74781E45}"/>
              </a:ext>
            </a:extLst>
          </p:cNvPr>
          <p:cNvGrpSpPr/>
          <p:nvPr/>
        </p:nvGrpSpPr>
        <p:grpSpPr>
          <a:xfrm>
            <a:off x="6290285" y="3398844"/>
            <a:ext cx="1198536" cy="748858"/>
            <a:chOff x="6290285" y="3398844"/>
            <a:chExt cx="1198536" cy="748858"/>
          </a:xfrm>
        </p:grpSpPr>
        <p:sp>
          <p:nvSpPr>
            <p:cNvPr id="42" name="TextBox 41">
              <a:extLst>
                <a:ext uri="{FF2B5EF4-FFF2-40B4-BE49-F238E27FC236}">
                  <a16:creationId xmlns:a16="http://schemas.microsoft.com/office/drawing/2014/main" id="{AB81AE74-4B98-58F6-770F-B384281867C6}"/>
                </a:ext>
              </a:extLst>
            </p:cNvPr>
            <p:cNvSpPr txBox="1"/>
            <p:nvPr/>
          </p:nvSpPr>
          <p:spPr>
            <a:xfrm>
              <a:off x="6290285" y="3548449"/>
              <a:ext cx="1198536" cy="461665"/>
            </a:xfrm>
            <a:prstGeom prst="rect">
              <a:avLst/>
            </a:prstGeom>
            <a:noFill/>
          </p:spPr>
          <p:txBody>
            <a:bodyPr wrap="square" rtlCol="0">
              <a:spAutoFit/>
            </a:bodyPr>
            <a:lstStyle/>
            <a:p>
              <a:pPr algn="ctr"/>
              <a:r>
                <a:rPr lang="ru-RU" sz="2400" dirty="0">
                  <a:solidFill>
                    <a:srgbClr val="C00000"/>
                  </a:solidFill>
                </a:rPr>
                <a:t>НЕТ</a:t>
              </a:r>
            </a:p>
          </p:txBody>
        </p:sp>
        <p:sp>
          <p:nvSpPr>
            <p:cNvPr id="45" name="Овал 44">
              <a:extLst>
                <a:ext uri="{FF2B5EF4-FFF2-40B4-BE49-F238E27FC236}">
                  <a16:creationId xmlns:a16="http://schemas.microsoft.com/office/drawing/2014/main" id="{CF18796C-09DC-58C3-9525-4DE1C5758ECE}"/>
                </a:ext>
              </a:extLst>
            </p:cNvPr>
            <p:cNvSpPr/>
            <p:nvPr/>
          </p:nvSpPr>
          <p:spPr>
            <a:xfrm>
              <a:off x="6515123" y="3398844"/>
              <a:ext cx="748858" cy="748858"/>
            </a:xfrm>
            <a:prstGeom prst="ellipse">
              <a:avLst/>
            </a:prstGeom>
            <a:noFill/>
            <a:ln w="25400"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grpSp>
      <p:grpSp>
        <p:nvGrpSpPr>
          <p:cNvPr id="9" name="Группа 8">
            <a:extLst>
              <a:ext uri="{FF2B5EF4-FFF2-40B4-BE49-F238E27FC236}">
                <a16:creationId xmlns:a16="http://schemas.microsoft.com/office/drawing/2014/main" id="{DB88045A-90D7-6944-A087-462F64BF3A7B}"/>
              </a:ext>
            </a:extLst>
          </p:cNvPr>
          <p:cNvGrpSpPr/>
          <p:nvPr/>
        </p:nvGrpSpPr>
        <p:grpSpPr>
          <a:xfrm>
            <a:off x="6462170" y="2501968"/>
            <a:ext cx="854765" cy="748858"/>
            <a:chOff x="6462170" y="2501968"/>
            <a:chExt cx="854765" cy="748858"/>
          </a:xfrm>
        </p:grpSpPr>
        <p:sp>
          <p:nvSpPr>
            <p:cNvPr id="2" name="Овал 1">
              <a:extLst>
                <a:ext uri="{FF2B5EF4-FFF2-40B4-BE49-F238E27FC236}">
                  <a16:creationId xmlns:a16="http://schemas.microsoft.com/office/drawing/2014/main" id="{F264351E-E053-A9E2-EE26-6244C58C8B2C}"/>
                </a:ext>
              </a:extLst>
            </p:cNvPr>
            <p:cNvSpPr/>
            <p:nvPr/>
          </p:nvSpPr>
          <p:spPr>
            <a:xfrm>
              <a:off x="6515123" y="2501968"/>
              <a:ext cx="748858" cy="748858"/>
            </a:xfrm>
            <a:prstGeom prst="ellipse">
              <a:avLst/>
            </a:prstGeom>
            <a:noFill/>
            <a:ln w="25400" cap="flat">
              <a:solidFill>
                <a:srgbClr val="0D948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 name="TextBox 3">
              <a:extLst>
                <a:ext uri="{FF2B5EF4-FFF2-40B4-BE49-F238E27FC236}">
                  <a16:creationId xmlns:a16="http://schemas.microsoft.com/office/drawing/2014/main" id="{F6DA84FE-8D3A-0C60-25EC-41598E3858C0}"/>
                </a:ext>
              </a:extLst>
            </p:cNvPr>
            <p:cNvSpPr txBox="1"/>
            <p:nvPr/>
          </p:nvSpPr>
          <p:spPr>
            <a:xfrm>
              <a:off x="6462170" y="2645565"/>
              <a:ext cx="854765" cy="461665"/>
            </a:xfrm>
            <a:prstGeom prst="rect">
              <a:avLst/>
            </a:prstGeom>
            <a:noFill/>
          </p:spPr>
          <p:txBody>
            <a:bodyPr wrap="square" rtlCol="0">
              <a:spAutoFit/>
            </a:bodyPr>
            <a:lstStyle/>
            <a:p>
              <a:pPr algn="ctr"/>
              <a:r>
                <a:rPr lang="ru-RU" sz="2400" dirty="0">
                  <a:solidFill>
                    <a:srgbClr val="0D9485"/>
                  </a:solidFill>
                  <a:latin typeface="Arial" panose="020B0604020202020204" pitchFamily="34" charset="0"/>
                  <a:cs typeface="Arial" panose="020B0604020202020204" pitchFamily="34" charset="0"/>
                </a:rPr>
                <a:t>ДА</a:t>
              </a:r>
            </a:p>
          </p:txBody>
        </p:sp>
      </p:grpSp>
      <p:sp>
        <p:nvSpPr>
          <p:cNvPr id="12" name="Номер слайда 8">
            <a:extLst>
              <a:ext uri="{FF2B5EF4-FFF2-40B4-BE49-F238E27FC236}">
                <a16:creationId xmlns:a16="http://schemas.microsoft.com/office/drawing/2014/main" id="{F14538C8-B26E-DDE4-71C0-770C2A120887}"/>
              </a:ext>
            </a:extLst>
          </p:cNvPr>
          <p:cNvSpPr>
            <a:spLocks noGrp="1"/>
          </p:cNvSpPr>
          <p:nvPr>
            <p:ph type="sldNum" sz="quarter" idx="2"/>
          </p:nvPr>
        </p:nvSpPr>
        <p:spPr>
          <a:xfrm>
            <a:off x="8639055" y="4781951"/>
            <a:ext cx="173124" cy="256480"/>
          </a:xfrm>
        </p:spPr>
        <p:txBody>
          <a:bodyPr anchor="ctr"/>
          <a:lstStyle/>
          <a:p>
            <a:pPr algn="r"/>
            <a:fld id="{86CB4B4D-7CA3-9044-876B-883B54F8677D}" type="slidenum">
              <a:rPr lang="ru-RU" sz="1000" b="1" smtClean="0">
                <a:latin typeface="Arial" panose="020B0604020202020204" pitchFamily="34" charset="0"/>
                <a:cs typeface="Arial" panose="020B0604020202020204" pitchFamily="34" charset="0"/>
              </a:rPr>
              <a:pPr algn="r"/>
              <a:t>14</a:t>
            </a:fld>
            <a:endParaRPr lang="ru-RU"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123505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fade">
                                      <p:cBhvr>
                                        <p:cTn id="7" dur="500"/>
                                        <p:tgtEl>
                                          <p:spTgt spid="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
                                            <p:txEl>
                                              <p:pRg st="2" end="2"/>
                                            </p:txEl>
                                          </p:spTgt>
                                        </p:tgtEl>
                                        <p:attrNameLst>
                                          <p:attrName>style.visibility</p:attrName>
                                        </p:attrNameLst>
                                      </p:cBhvr>
                                      <p:to>
                                        <p:strVal val="visible"/>
                                      </p:to>
                                    </p:set>
                                    <p:animEffect transition="in" filter="fade">
                                      <p:cBhvr>
                                        <p:cTn id="17" dur="500"/>
                                        <p:tgtEl>
                                          <p:spTgt spid="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6">
                                            <p:txEl>
                                              <p:pRg st="4" end="4"/>
                                            </p:txEl>
                                          </p:spTgt>
                                        </p:tgtEl>
                                        <p:attrNameLst>
                                          <p:attrName>style.visibility</p:attrName>
                                        </p:attrNameLst>
                                      </p:cBhvr>
                                      <p:to>
                                        <p:strVal val="visible"/>
                                      </p:to>
                                    </p:set>
                                    <p:animEffect transition="in" filter="fade">
                                      <p:cBhvr>
                                        <p:cTn id="27" dur="500"/>
                                        <p:tgtEl>
                                          <p:spTgt spid="3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E4C143-98BE-C521-4C77-662B679E4C89}"/>
              </a:ext>
            </a:extLst>
          </p:cNvPr>
          <p:cNvSpPr txBox="1"/>
          <p:nvPr/>
        </p:nvSpPr>
        <p:spPr>
          <a:xfrm>
            <a:off x="164873" y="850600"/>
            <a:ext cx="8486757" cy="584775"/>
          </a:xfrm>
          <a:prstGeom prst="rect">
            <a:avLst/>
          </a:prstGeom>
          <a:noFill/>
        </p:spPr>
        <p:txBody>
          <a:bodyPr wrap="square" rtlCol="0">
            <a:spAutoFit/>
          </a:bodyPr>
          <a:lstStyle/>
          <a:p>
            <a:pPr algn="l"/>
            <a:r>
              <a:rPr lang="ru-RU" sz="3200" dirty="0">
                <a:latin typeface="Arial" panose="020B0604020202020204" pitchFamily="34" charset="0"/>
                <a:cs typeface="Arial" panose="020B0604020202020204" pitchFamily="34" charset="0"/>
              </a:rPr>
              <a:t>Виды страхования: </a:t>
            </a:r>
            <a:r>
              <a:rPr lang="ru-RU" sz="3200" dirty="0">
                <a:solidFill>
                  <a:srgbClr val="0D9485"/>
                </a:solidFill>
                <a:latin typeface="Arial" panose="020B0604020202020204" pitchFamily="34" charset="0"/>
                <a:cs typeface="Arial" panose="020B0604020202020204" pitchFamily="34" charset="0"/>
              </a:rPr>
              <a:t>много других</a:t>
            </a:r>
          </a:p>
        </p:txBody>
      </p:sp>
      <p:sp>
        <p:nvSpPr>
          <p:cNvPr id="3" name="Объект 2">
            <a:extLst>
              <a:ext uri="{FF2B5EF4-FFF2-40B4-BE49-F238E27FC236}">
                <a16:creationId xmlns:a16="http://schemas.microsoft.com/office/drawing/2014/main" id="{E6550577-F52B-B158-3940-B0E8A0CDB6FB}"/>
              </a:ext>
            </a:extLst>
          </p:cNvPr>
          <p:cNvSpPr txBox="1">
            <a:spLocks/>
          </p:cNvSpPr>
          <p:nvPr/>
        </p:nvSpPr>
        <p:spPr>
          <a:xfrm>
            <a:off x="225135" y="1538288"/>
            <a:ext cx="8693729" cy="3019857"/>
          </a:xfrm>
          <a:prstGeom prst="rect">
            <a:avLst/>
          </a:prstGeom>
        </p:spPr>
        <p:txBody>
          <a:bodyPr>
            <a:noAutofit/>
          </a:bodyPr>
          <a:lstStyle>
            <a:lvl1pPr marL="214313"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1pPr>
            <a:lvl2pPr marL="428625"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2pPr>
            <a:lvl3pPr marL="642938"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3pPr>
            <a:lvl4pPr marL="857250"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4pPr>
            <a:lvl5pPr marL="1071563"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5pPr>
            <a:lvl6pPr marL="1285875"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6pPr>
            <a:lvl7pPr marL="1500188"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7pPr>
            <a:lvl8pPr marL="1714500"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8pPr>
            <a:lvl9pPr marL="1928813"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9pPr>
          </a:lstStyle>
          <a:p>
            <a:pPr marL="0" indent="0" hangingPunct="1">
              <a:buNone/>
            </a:pPr>
            <a:r>
              <a:rPr lang="ru-RU" sz="1400" b="1" dirty="0">
                <a:solidFill>
                  <a:srgbClr val="0D9485"/>
                </a:solidFill>
                <a:latin typeface="Arial" panose="020B0604020202020204" pitchFamily="34" charset="0"/>
                <a:cs typeface="Arial" panose="020B0604020202020204" pitchFamily="34" charset="0"/>
              </a:rPr>
              <a:t>Туристическое: </a:t>
            </a:r>
          </a:p>
          <a:p>
            <a:pPr lvl="1" hangingPunct="1"/>
            <a:r>
              <a:rPr lang="ru-RU" sz="1400" dirty="0">
                <a:latin typeface="Arial" panose="020B0604020202020204" pitchFamily="34" charset="0"/>
                <a:cs typeface="Arial" panose="020B0604020202020204" pitchFamily="34" charset="0"/>
              </a:rPr>
              <a:t>Действует только в той стране (группе стран), для которых оформлена -</a:t>
            </a:r>
            <a:r>
              <a:rPr lang="en-US" sz="1400" dirty="0">
                <a:latin typeface="Arial" panose="020B0604020202020204" pitchFamily="34" charset="0"/>
                <a:cs typeface="Arial" panose="020B0604020202020204" pitchFamily="34" charset="0"/>
              </a:rPr>
              <a:t>&gt; </a:t>
            </a:r>
            <a:r>
              <a:rPr lang="ru-RU" sz="1400" dirty="0">
                <a:latin typeface="Arial" panose="020B0604020202020204" pitchFamily="34" charset="0"/>
                <a:cs typeface="Arial" panose="020B0604020202020204" pitchFamily="34" charset="0"/>
              </a:rPr>
              <a:t>Не действует в России</a:t>
            </a:r>
          </a:p>
          <a:p>
            <a:pPr lvl="1" hangingPunct="1"/>
            <a:r>
              <a:rPr lang="ru-RU" sz="1400" dirty="0">
                <a:latin typeface="Arial" panose="020B0604020202020204" pitchFamily="34" charset="0"/>
                <a:cs typeface="Arial" panose="020B0604020202020204" pitchFamily="34" charset="0"/>
              </a:rPr>
              <a:t>Лечение, отмена поездки, потеря документов и т.д.</a:t>
            </a:r>
          </a:p>
          <a:p>
            <a:pPr marL="0" indent="0" hangingPunct="1">
              <a:buNone/>
            </a:pPr>
            <a:r>
              <a:rPr lang="ru-RU" sz="1400" b="1" dirty="0">
                <a:solidFill>
                  <a:srgbClr val="0D9485"/>
                </a:solidFill>
                <a:latin typeface="Arial" panose="020B0604020202020204" pitchFamily="34" charset="0"/>
                <a:cs typeface="Arial" panose="020B0604020202020204" pitchFamily="34" charset="0"/>
              </a:rPr>
              <a:t>От потери трудоспособности</a:t>
            </a:r>
          </a:p>
          <a:p>
            <a:pPr lvl="1" hangingPunct="1"/>
            <a:r>
              <a:rPr lang="ru-RU" sz="1400" dirty="0">
                <a:latin typeface="Arial" panose="020B0604020202020204" pitchFamily="34" charset="0"/>
                <a:cs typeface="Arial" panose="020B0604020202020204" pitchFamily="34" charset="0"/>
              </a:rPr>
              <a:t>смерть, временная или постоянная нетрудоспособность - инвалидность</a:t>
            </a:r>
          </a:p>
          <a:p>
            <a:pPr marL="0" indent="0" hangingPunct="1">
              <a:buNone/>
            </a:pPr>
            <a:r>
              <a:rPr lang="ru-RU" sz="1400" b="1" dirty="0">
                <a:solidFill>
                  <a:srgbClr val="0D9485"/>
                </a:solidFill>
                <a:latin typeface="Arial" panose="020B0604020202020204" pitchFamily="34" charset="0"/>
                <a:cs typeface="Arial" panose="020B0604020202020204" pitchFamily="34" charset="0"/>
              </a:rPr>
              <a:t>Страхование накоплений</a:t>
            </a:r>
          </a:p>
          <a:p>
            <a:pPr lvl="1" hangingPunct="1"/>
            <a:r>
              <a:rPr lang="ru-RU" sz="1400" dirty="0">
                <a:latin typeface="Arial" panose="020B0604020202020204" pitchFamily="34" charset="0"/>
                <a:cs typeface="Arial" panose="020B0604020202020204" pitchFamily="34" charset="0"/>
              </a:rPr>
              <a:t>Банковские вклады на сумму до 1,4 млн руб.</a:t>
            </a:r>
          </a:p>
          <a:p>
            <a:pPr lvl="1" hangingPunct="1"/>
            <a:r>
              <a:rPr lang="ru-RU" sz="1400" dirty="0">
                <a:latin typeface="Arial" panose="020B0604020202020204" pitchFamily="34" charset="0"/>
                <a:cs typeface="Arial" panose="020B0604020202020204" pitchFamily="34" charset="0"/>
              </a:rPr>
              <a:t>ИИС-3 до 1,4 млн руб.</a:t>
            </a:r>
          </a:p>
          <a:p>
            <a:pPr lvl="1" hangingPunct="1"/>
            <a:r>
              <a:rPr lang="ru-RU" sz="1400" dirty="0">
                <a:latin typeface="Arial" panose="020B0604020202020204" pitchFamily="34" charset="0"/>
                <a:cs typeface="Arial" panose="020B0604020202020204" pitchFamily="34" charset="0"/>
              </a:rPr>
              <a:t>программу долгосрочных сбережений (ПДС) до 2,8 млн руб.</a:t>
            </a:r>
            <a:endParaRPr lang="en-US" sz="1400" dirty="0">
              <a:latin typeface="Arial" panose="020B0604020202020204" pitchFamily="34" charset="0"/>
              <a:cs typeface="Arial" panose="020B0604020202020204" pitchFamily="34" charset="0"/>
            </a:endParaRPr>
          </a:p>
          <a:p>
            <a:pPr lvl="1" hangingPunct="1"/>
            <a:r>
              <a:rPr lang="ru-RU" sz="1400" dirty="0">
                <a:latin typeface="Arial" panose="020B0604020202020204" pitchFamily="34" charset="0"/>
                <a:cs typeface="Arial" panose="020B0604020202020204" pitchFamily="34" charset="0"/>
              </a:rPr>
              <a:t>Потери при инвестициях – осознанный риск</a:t>
            </a:r>
          </a:p>
          <a:p>
            <a:pPr hangingPunct="1"/>
            <a:endParaRPr lang="ru-RU" sz="1400" dirty="0">
              <a:latin typeface="Arial" panose="020B0604020202020204" pitchFamily="34" charset="0"/>
              <a:cs typeface="Arial" panose="020B0604020202020204" pitchFamily="34" charset="0"/>
            </a:endParaRPr>
          </a:p>
          <a:p>
            <a:pPr hangingPunct="1"/>
            <a:endParaRPr lang="ru-RU" sz="1400" dirty="0">
              <a:latin typeface="Arial" panose="020B0604020202020204" pitchFamily="34" charset="0"/>
              <a:cs typeface="Arial" panose="020B0604020202020204" pitchFamily="34" charset="0"/>
            </a:endParaRPr>
          </a:p>
        </p:txBody>
      </p:sp>
      <p:sp>
        <p:nvSpPr>
          <p:cNvPr id="4" name="Номер слайда 8">
            <a:extLst>
              <a:ext uri="{FF2B5EF4-FFF2-40B4-BE49-F238E27FC236}">
                <a16:creationId xmlns:a16="http://schemas.microsoft.com/office/drawing/2014/main" id="{D8754DC5-35D8-9A77-8447-4BD49A34E59B}"/>
              </a:ext>
            </a:extLst>
          </p:cNvPr>
          <p:cNvSpPr>
            <a:spLocks noGrp="1"/>
          </p:cNvSpPr>
          <p:nvPr>
            <p:ph type="sldNum" sz="quarter" idx="2"/>
          </p:nvPr>
        </p:nvSpPr>
        <p:spPr>
          <a:xfrm>
            <a:off x="8639055" y="4781951"/>
            <a:ext cx="173124" cy="256480"/>
          </a:xfrm>
        </p:spPr>
        <p:txBody>
          <a:bodyPr anchor="ctr"/>
          <a:lstStyle/>
          <a:p>
            <a:pPr algn="r"/>
            <a:fld id="{86CB4B4D-7CA3-9044-876B-883B54F8677D}" type="slidenum">
              <a:rPr lang="ru-RU" sz="1000" b="1" smtClean="0">
                <a:latin typeface="Arial" panose="020B0604020202020204" pitchFamily="34" charset="0"/>
                <a:cs typeface="Arial" panose="020B0604020202020204" pitchFamily="34" charset="0"/>
              </a:rPr>
              <a:pPr algn="r"/>
              <a:t>15</a:t>
            </a:fld>
            <a:endParaRPr lang="ru-RU"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336592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19BFFD-097C-F17C-AD42-CE84C5EA8F19}"/>
            </a:ext>
          </a:extLst>
        </p:cNvPr>
        <p:cNvGrpSpPr/>
        <p:nvPr/>
      </p:nvGrpSpPr>
      <p:grpSpPr>
        <a:xfrm>
          <a:off x="0" y="0"/>
          <a:ext cx="0" cy="0"/>
          <a:chOff x="0" y="0"/>
          <a:chExt cx="0" cy="0"/>
        </a:xfrm>
      </p:grpSpPr>
      <p:sp>
        <p:nvSpPr>
          <p:cNvPr id="3" name="Заголовок 2">
            <a:extLst>
              <a:ext uri="{FF2B5EF4-FFF2-40B4-BE49-F238E27FC236}">
                <a16:creationId xmlns:a16="http://schemas.microsoft.com/office/drawing/2014/main" id="{F694342A-C5A9-1955-000A-7F901AB50B7E}"/>
              </a:ext>
            </a:extLst>
          </p:cNvPr>
          <p:cNvSpPr>
            <a:spLocks noGrp="1"/>
          </p:cNvSpPr>
          <p:nvPr>
            <p:ph type="title" idx="4294967295"/>
          </p:nvPr>
        </p:nvSpPr>
        <p:spPr>
          <a:xfrm>
            <a:off x="306593" y="1013232"/>
            <a:ext cx="3007058" cy="463229"/>
          </a:xfrm>
          <a:prstGeom prst="rect">
            <a:avLst/>
          </a:prstGeom>
        </p:spPr>
        <p:txBody>
          <a:bodyPr lIns="0" tIns="0" rIns="0" bIns="0"/>
          <a:lstStyle/>
          <a:p>
            <a:pPr lvl="0">
              <a:buClr>
                <a:srgbClr val="31B7BC"/>
              </a:buClr>
              <a:buSzPts val="3600"/>
            </a:pPr>
            <a:r>
              <a:rPr lang="ru-RU" sz="3200" dirty="0">
                <a:latin typeface="Arial" panose="020B0604020202020204" pitchFamily="34" charset="0"/>
                <a:cs typeface="Arial" panose="020B0604020202020204" pitchFamily="34" charset="0"/>
              </a:rPr>
              <a:t>Знаете ли вы?</a:t>
            </a:r>
            <a:endParaRPr lang="ru-RU" sz="3200" u="none" strike="noStrike" cap="none" dirty="0">
              <a:solidFill>
                <a:schemeClr val="tx1">
                  <a:lumMod val="85000"/>
                  <a:lumOff val="15000"/>
                </a:schemeClr>
              </a:solidFill>
              <a:latin typeface="Arial" panose="020B0604020202020204" pitchFamily="34" charset="0"/>
              <a:ea typeface="Arial"/>
              <a:cs typeface="Arial" panose="020B0604020202020204" pitchFamily="34" charset="0"/>
              <a:sym typeface="Arial"/>
            </a:endParaRPr>
          </a:p>
        </p:txBody>
      </p:sp>
      <p:grpSp>
        <p:nvGrpSpPr>
          <p:cNvPr id="10" name="Группа 9">
            <a:extLst>
              <a:ext uri="{FF2B5EF4-FFF2-40B4-BE49-F238E27FC236}">
                <a16:creationId xmlns:a16="http://schemas.microsoft.com/office/drawing/2014/main" id="{0775E026-CEEA-339B-EC93-95DB24A26F5F}"/>
              </a:ext>
            </a:extLst>
          </p:cNvPr>
          <p:cNvGrpSpPr/>
          <p:nvPr/>
        </p:nvGrpSpPr>
        <p:grpSpPr>
          <a:xfrm>
            <a:off x="6290285" y="3398844"/>
            <a:ext cx="1198536" cy="748858"/>
            <a:chOff x="6290285" y="3398844"/>
            <a:chExt cx="1198536" cy="748858"/>
          </a:xfrm>
        </p:grpSpPr>
        <p:sp>
          <p:nvSpPr>
            <p:cNvPr id="42" name="TextBox 41">
              <a:extLst>
                <a:ext uri="{FF2B5EF4-FFF2-40B4-BE49-F238E27FC236}">
                  <a16:creationId xmlns:a16="http://schemas.microsoft.com/office/drawing/2014/main" id="{D98CC423-6869-C67B-CC01-7C8E5C8BF1F2}"/>
                </a:ext>
              </a:extLst>
            </p:cNvPr>
            <p:cNvSpPr txBox="1"/>
            <p:nvPr/>
          </p:nvSpPr>
          <p:spPr>
            <a:xfrm>
              <a:off x="6290285" y="3548449"/>
              <a:ext cx="1198536" cy="461665"/>
            </a:xfrm>
            <a:prstGeom prst="rect">
              <a:avLst/>
            </a:prstGeom>
            <a:noFill/>
          </p:spPr>
          <p:txBody>
            <a:bodyPr wrap="square" rtlCol="0">
              <a:spAutoFit/>
            </a:bodyPr>
            <a:lstStyle/>
            <a:p>
              <a:pPr algn="ctr"/>
              <a:r>
                <a:rPr lang="ru-RU" sz="2400" dirty="0">
                  <a:solidFill>
                    <a:srgbClr val="C00000"/>
                  </a:solidFill>
                </a:rPr>
                <a:t>НЕТ</a:t>
              </a:r>
            </a:p>
          </p:txBody>
        </p:sp>
        <p:sp>
          <p:nvSpPr>
            <p:cNvPr id="45" name="Овал 44">
              <a:extLst>
                <a:ext uri="{FF2B5EF4-FFF2-40B4-BE49-F238E27FC236}">
                  <a16:creationId xmlns:a16="http://schemas.microsoft.com/office/drawing/2014/main" id="{CCFE3609-7BDE-448A-5DA5-98E7263834F1}"/>
                </a:ext>
              </a:extLst>
            </p:cNvPr>
            <p:cNvSpPr/>
            <p:nvPr/>
          </p:nvSpPr>
          <p:spPr>
            <a:xfrm>
              <a:off x="6515123" y="3398844"/>
              <a:ext cx="748858" cy="748858"/>
            </a:xfrm>
            <a:prstGeom prst="ellipse">
              <a:avLst/>
            </a:prstGeom>
            <a:noFill/>
            <a:ln w="25400"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grpSp>
      <p:grpSp>
        <p:nvGrpSpPr>
          <p:cNvPr id="9" name="Группа 8">
            <a:extLst>
              <a:ext uri="{FF2B5EF4-FFF2-40B4-BE49-F238E27FC236}">
                <a16:creationId xmlns:a16="http://schemas.microsoft.com/office/drawing/2014/main" id="{68C9E0A4-129C-97ED-A82A-AD6C23AAD099}"/>
              </a:ext>
            </a:extLst>
          </p:cNvPr>
          <p:cNvGrpSpPr/>
          <p:nvPr/>
        </p:nvGrpSpPr>
        <p:grpSpPr>
          <a:xfrm>
            <a:off x="6462170" y="2501968"/>
            <a:ext cx="854765" cy="748858"/>
            <a:chOff x="6462170" y="2501968"/>
            <a:chExt cx="854765" cy="748858"/>
          </a:xfrm>
        </p:grpSpPr>
        <p:sp>
          <p:nvSpPr>
            <p:cNvPr id="2" name="Овал 1">
              <a:extLst>
                <a:ext uri="{FF2B5EF4-FFF2-40B4-BE49-F238E27FC236}">
                  <a16:creationId xmlns:a16="http://schemas.microsoft.com/office/drawing/2014/main" id="{4FABA632-72FB-14D0-654C-3552E1BAF492}"/>
                </a:ext>
              </a:extLst>
            </p:cNvPr>
            <p:cNvSpPr/>
            <p:nvPr/>
          </p:nvSpPr>
          <p:spPr>
            <a:xfrm>
              <a:off x="6515123" y="2501968"/>
              <a:ext cx="748858" cy="748858"/>
            </a:xfrm>
            <a:prstGeom prst="ellipse">
              <a:avLst/>
            </a:prstGeom>
            <a:noFill/>
            <a:ln w="25400" cap="flat">
              <a:solidFill>
                <a:srgbClr val="0D948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 name="TextBox 3">
              <a:extLst>
                <a:ext uri="{FF2B5EF4-FFF2-40B4-BE49-F238E27FC236}">
                  <a16:creationId xmlns:a16="http://schemas.microsoft.com/office/drawing/2014/main" id="{0AFC74ED-AB55-C515-4E6A-81F2C6B1AFC4}"/>
                </a:ext>
              </a:extLst>
            </p:cNvPr>
            <p:cNvSpPr txBox="1"/>
            <p:nvPr/>
          </p:nvSpPr>
          <p:spPr>
            <a:xfrm>
              <a:off x="6462170" y="2645565"/>
              <a:ext cx="854765" cy="461665"/>
            </a:xfrm>
            <a:prstGeom prst="rect">
              <a:avLst/>
            </a:prstGeom>
            <a:noFill/>
          </p:spPr>
          <p:txBody>
            <a:bodyPr wrap="square" rtlCol="0">
              <a:spAutoFit/>
            </a:bodyPr>
            <a:lstStyle/>
            <a:p>
              <a:pPr algn="ctr"/>
              <a:r>
                <a:rPr lang="ru-RU" sz="2400" dirty="0">
                  <a:solidFill>
                    <a:srgbClr val="0D9485"/>
                  </a:solidFill>
                  <a:latin typeface="Arial" panose="020B0604020202020204" pitchFamily="34" charset="0"/>
                  <a:cs typeface="Arial" panose="020B0604020202020204" pitchFamily="34" charset="0"/>
                </a:rPr>
                <a:t>ДА</a:t>
              </a:r>
            </a:p>
          </p:txBody>
        </p:sp>
      </p:grpSp>
      <p:grpSp>
        <p:nvGrpSpPr>
          <p:cNvPr id="5" name="Группа 4">
            <a:extLst>
              <a:ext uri="{FF2B5EF4-FFF2-40B4-BE49-F238E27FC236}">
                <a16:creationId xmlns:a16="http://schemas.microsoft.com/office/drawing/2014/main" id="{29CE8494-81AB-9CB9-06E0-2A0C82C09E54}"/>
              </a:ext>
            </a:extLst>
          </p:cNvPr>
          <p:cNvGrpSpPr/>
          <p:nvPr/>
        </p:nvGrpSpPr>
        <p:grpSpPr>
          <a:xfrm>
            <a:off x="6290285" y="1583898"/>
            <a:ext cx="1198536" cy="748858"/>
            <a:chOff x="6290285" y="3398844"/>
            <a:chExt cx="1198536" cy="748858"/>
          </a:xfrm>
        </p:grpSpPr>
        <p:sp>
          <p:nvSpPr>
            <p:cNvPr id="6" name="TextBox 5">
              <a:extLst>
                <a:ext uri="{FF2B5EF4-FFF2-40B4-BE49-F238E27FC236}">
                  <a16:creationId xmlns:a16="http://schemas.microsoft.com/office/drawing/2014/main" id="{F0D29F64-C34D-4BD9-83C0-CCB29F7D13D0}"/>
                </a:ext>
              </a:extLst>
            </p:cNvPr>
            <p:cNvSpPr txBox="1"/>
            <p:nvPr/>
          </p:nvSpPr>
          <p:spPr>
            <a:xfrm>
              <a:off x="6290285" y="3548449"/>
              <a:ext cx="1198536" cy="461665"/>
            </a:xfrm>
            <a:prstGeom prst="rect">
              <a:avLst/>
            </a:prstGeom>
            <a:noFill/>
          </p:spPr>
          <p:txBody>
            <a:bodyPr wrap="square" rtlCol="0">
              <a:spAutoFit/>
            </a:bodyPr>
            <a:lstStyle/>
            <a:p>
              <a:pPr algn="ctr"/>
              <a:r>
                <a:rPr lang="ru-RU" sz="2400" dirty="0">
                  <a:solidFill>
                    <a:srgbClr val="C00000"/>
                  </a:solidFill>
                </a:rPr>
                <a:t>НЕТ</a:t>
              </a:r>
            </a:p>
          </p:txBody>
        </p:sp>
        <p:sp>
          <p:nvSpPr>
            <p:cNvPr id="7" name="Овал 6">
              <a:extLst>
                <a:ext uri="{FF2B5EF4-FFF2-40B4-BE49-F238E27FC236}">
                  <a16:creationId xmlns:a16="http://schemas.microsoft.com/office/drawing/2014/main" id="{8312BF9F-4517-986F-6175-7791F3340004}"/>
                </a:ext>
              </a:extLst>
            </p:cNvPr>
            <p:cNvSpPr/>
            <p:nvPr/>
          </p:nvSpPr>
          <p:spPr>
            <a:xfrm>
              <a:off x="6515123" y="3398844"/>
              <a:ext cx="748858" cy="748858"/>
            </a:xfrm>
            <a:prstGeom prst="ellipse">
              <a:avLst/>
            </a:prstGeom>
            <a:noFill/>
            <a:ln w="25400"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grpSp>
      <p:sp>
        <p:nvSpPr>
          <p:cNvPr id="11" name="Объект 2">
            <a:extLst>
              <a:ext uri="{FF2B5EF4-FFF2-40B4-BE49-F238E27FC236}">
                <a16:creationId xmlns:a16="http://schemas.microsoft.com/office/drawing/2014/main" id="{27140620-D284-40C5-DBDC-25836DF46E8D}"/>
              </a:ext>
            </a:extLst>
          </p:cNvPr>
          <p:cNvSpPr txBox="1">
            <a:spLocks/>
          </p:cNvSpPr>
          <p:nvPr/>
        </p:nvSpPr>
        <p:spPr>
          <a:xfrm>
            <a:off x="314870" y="1890739"/>
            <a:ext cx="5922460" cy="2119375"/>
          </a:xfrm>
          <a:prstGeom prst="rect">
            <a:avLst/>
          </a:prstGeom>
        </p:spPr>
        <p:txBody>
          <a:bodyPr/>
          <a:lstStyle>
            <a:lvl1pPr marL="214313"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1pPr>
            <a:lvl2pPr marL="428625"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2pPr>
            <a:lvl3pPr marL="642938"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3pPr>
            <a:lvl4pPr marL="857250"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4pPr>
            <a:lvl5pPr marL="1071563"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5pPr>
            <a:lvl6pPr marL="1285875"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6pPr>
            <a:lvl7pPr marL="1500188"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7pPr>
            <a:lvl8pPr marL="1714500"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8pPr>
            <a:lvl9pPr marL="1928813"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9pPr>
          </a:lstStyle>
          <a:p>
            <a:pPr hangingPunct="1"/>
            <a:r>
              <a:rPr lang="ru-RU" sz="1400" dirty="0">
                <a:latin typeface="Arial" panose="020B0604020202020204" pitchFamily="34" charset="0"/>
                <a:cs typeface="Arial" panose="020B0604020202020204" pitchFamily="34" charset="0"/>
              </a:rPr>
              <a:t>Можно ли вернуть деньги, если в течение срока действия договора страховой случай не наступил? </a:t>
            </a:r>
          </a:p>
          <a:p>
            <a:pPr hangingPunct="1"/>
            <a:endParaRPr lang="ru-RU" sz="1400" dirty="0">
              <a:latin typeface="Arial" panose="020B0604020202020204" pitchFamily="34" charset="0"/>
              <a:cs typeface="Arial" panose="020B0604020202020204" pitchFamily="34" charset="0"/>
            </a:endParaRPr>
          </a:p>
          <a:p>
            <a:pPr hangingPunct="1"/>
            <a:r>
              <a:rPr lang="ru-RU" sz="1400" dirty="0">
                <a:latin typeface="Arial" panose="020B0604020202020204" pitchFamily="34" charset="0"/>
                <a:cs typeface="Arial" panose="020B0604020202020204" pitchFamily="34" charset="0"/>
              </a:rPr>
              <a:t>Можно ли передумать после подписания договора и расторгнуть его?</a:t>
            </a:r>
          </a:p>
          <a:p>
            <a:pPr hangingPunct="1"/>
            <a:endParaRPr lang="ru-RU" sz="1400" dirty="0">
              <a:latin typeface="Arial" panose="020B0604020202020204" pitchFamily="34" charset="0"/>
              <a:cs typeface="Arial" panose="020B0604020202020204" pitchFamily="34" charset="0"/>
            </a:endParaRPr>
          </a:p>
          <a:p>
            <a:pPr hangingPunct="1"/>
            <a:r>
              <a:rPr lang="ru-RU" sz="1400" dirty="0">
                <a:latin typeface="Arial" panose="020B0604020202020204" pitchFamily="34" charset="0"/>
                <a:cs typeface="Arial" panose="020B0604020202020204" pitchFamily="34" charset="0"/>
              </a:rPr>
              <a:t>Страхование всегда исключительно добровольная процедура</a:t>
            </a:r>
          </a:p>
          <a:p>
            <a:pPr hangingPunct="1"/>
            <a:endParaRPr lang="ru-RU" sz="1400" dirty="0">
              <a:latin typeface="Arial" panose="020B0604020202020204" pitchFamily="34" charset="0"/>
              <a:cs typeface="Arial" panose="020B0604020202020204" pitchFamily="34" charset="0"/>
            </a:endParaRPr>
          </a:p>
          <a:p>
            <a:pPr hangingPunct="1"/>
            <a:endParaRPr lang="ru-RU" sz="1400" dirty="0">
              <a:latin typeface="Arial" panose="020B0604020202020204" pitchFamily="34" charset="0"/>
              <a:cs typeface="Arial" panose="020B0604020202020204" pitchFamily="34" charset="0"/>
            </a:endParaRPr>
          </a:p>
        </p:txBody>
      </p:sp>
      <p:sp>
        <p:nvSpPr>
          <p:cNvPr id="12" name="Номер слайда 8">
            <a:extLst>
              <a:ext uri="{FF2B5EF4-FFF2-40B4-BE49-F238E27FC236}">
                <a16:creationId xmlns:a16="http://schemas.microsoft.com/office/drawing/2014/main" id="{82ED4DF8-8C24-A130-8B47-664DBFC7F0A6}"/>
              </a:ext>
            </a:extLst>
          </p:cNvPr>
          <p:cNvSpPr>
            <a:spLocks noGrp="1"/>
          </p:cNvSpPr>
          <p:nvPr>
            <p:ph type="sldNum" sz="quarter" idx="2"/>
          </p:nvPr>
        </p:nvSpPr>
        <p:spPr>
          <a:xfrm>
            <a:off x="8639055" y="4781951"/>
            <a:ext cx="173124" cy="256480"/>
          </a:xfrm>
        </p:spPr>
        <p:txBody>
          <a:bodyPr anchor="ctr"/>
          <a:lstStyle/>
          <a:p>
            <a:pPr algn="r"/>
            <a:fld id="{86CB4B4D-7CA3-9044-876B-883B54F8677D}" type="slidenum">
              <a:rPr lang="ru-RU" sz="1000" b="1" smtClean="0">
                <a:latin typeface="Arial" panose="020B0604020202020204" pitchFamily="34" charset="0"/>
                <a:cs typeface="Arial" panose="020B0604020202020204" pitchFamily="34" charset="0"/>
              </a:rPr>
              <a:pPr algn="r"/>
              <a:t>16</a:t>
            </a:fld>
            <a:endParaRPr lang="ru-RU"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007165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fade">
                                      <p:cBhvr>
                                        <p:cTn id="27" dur="5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C564A-D287-B175-CBC5-DA08CE806F0C}"/>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06FCC234-D4B6-6590-CC8E-5807E90CDD59}"/>
              </a:ext>
            </a:extLst>
          </p:cNvPr>
          <p:cNvSpPr txBox="1"/>
          <p:nvPr/>
        </p:nvSpPr>
        <p:spPr>
          <a:xfrm>
            <a:off x="180419" y="783688"/>
            <a:ext cx="5361399" cy="584775"/>
          </a:xfrm>
          <a:prstGeom prst="rect">
            <a:avLst/>
          </a:prstGeom>
          <a:noFill/>
        </p:spPr>
        <p:txBody>
          <a:bodyPr wrap="square" rtlCol="0">
            <a:spAutoFit/>
          </a:bodyPr>
          <a:lstStyle/>
          <a:p>
            <a:pPr algn="l"/>
            <a:r>
              <a:rPr lang="ru-RU" sz="3200" dirty="0">
                <a:solidFill>
                  <a:srgbClr val="0D9485"/>
                </a:solidFill>
                <a:latin typeface="Arial" panose="020B0604020202020204" pitchFamily="34" charset="0"/>
                <a:cs typeface="Arial" panose="020B0604020202020204" pitchFamily="34" charset="0"/>
              </a:rPr>
              <a:t>Нюансы СТРАХОВАНИЯ</a:t>
            </a:r>
          </a:p>
        </p:txBody>
      </p:sp>
      <p:sp>
        <p:nvSpPr>
          <p:cNvPr id="17" name="TextBox 16">
            <a:extLst>
              <a:ext uri="{FF2B5EF4-FFF2-40B4-BE49-F238E27FC236}">
                <a16:creationId xmlns:a16="http://schemas.microsoft.com/office/drawing/2014/main" id="{EAC9F170-56FA-CA08-37C0-27CAF761A756}"/>
              </a:ext>
            </a:extLst>
          </p:cNvPr>
          <p:cNvSpPr txBox="1"/>
          <p:nvPr/>
        </p:nvSpPr>
        <p:spPr>
          <a:xfrm>
            <a:off x="187828" y="1394831"/>
            <a:ext cx="8678380" cy="584775"/>
          </a:xfrm>
          <a:prstGeom prst="rect">
            <a:avLst/>
          </a:prstGeom>
          <a:solidFill>
            <a:schemeClr val="bg1"/>
          </a:solidFill>
        </p:spPr>
        <p:txBody>
          <a:bodyPr wrap="square" rtlCol="0">
            <a:spAutoFit/>
          </a:bodyPr>
          <a:lstStyle/>
          <a:p>
            <a:pPr algn="l"/>
            <a:r>
              <a:rPr lang="ru-RU" sz="1600" b="0" dirty="0">
                <a:latin typeface="Arial" panose="020B0604020202020204" pitchFamily="34" charset="0"/>
                <a:cs typeface="Arial" panose="020B0604020202020204" pitchFamily="34" charset="0"/>
              </a:rPr>
              <a:t>Нет, если страховой случай не наступил, то оплата за полис не возвращается – она считается доходом компании </a:t>
            </a:r>
          </a:p>
        </p:txBody>
      </p:sp>
      <p:sp>
        <p:nvSpPr>
          <p:cNvPr id="8" name="TextBox 7">
            <a:extLst>
              <a:ext uri="{FF2B5EF4-FFF2-40B4-BE49-F238E27FC236}">
                <a16:creationId xmlns:a16="http://schemas.microsoft.com/office/drawing/2014/main" id="{0342DC2A-EDA2-E5CB-5096-BE7CE52B4F53}"/>
              </a:ext>
            </a:extLst>
          </p:cNvPr>
          <p:cNvSpPr txBox="1"/>
          <p:nvPr/>
        </p:nvSpPr>
        <p:spPr>
          <a:xfrm>
            <a:off x="2171714" y="3798623"/>
            <a:ext cx="3950661" cy="553998"/>
          </a:xfrm>
          <a:prstGeom prst="rect">
            <a:avLst/>
          </a:prstGeom>
          <a:noFill/>
        </p:spPr>
        <p:txBody>
          <a:bodyPr wrap="square" rtlCol="0">
            <a:spAutoFit/>
          </a:bodyPr>
          <a:lstStyle/>
          <a:p>
            <a:pPr lvl="1" indent="0" algn="l"/>
            <a:r>
              <a:rPr lang="ru-RU" sz="1500" b="0" dirty="0">
                <a:latin typeface="Arial" panose="020B0604020202020204" pitchFamily="34" charset="0"/>
                <a:cs typeface="Arial" panose="020B0604020202020204" pitchFamily="34" charset="0"/>
              </a:rPr>
              <a:t>Важно знать эти нюансы, чтобы понимать условия договора и не быть обманутым</a:t>
            </a:r>
          </a:p>
        </p:txBody>
      </p:sp>
      <p:pic>
        <p:nvPicPr>
          <p:cNvPr id="3" name="Image 1" descr=" ">
            <a:extLst>
              <a:ext uri="{FF2B5EF4-FFF2-40B4-BE49-F238E27FC236}">
                <a16:creationId xmlns:a16="http://schemas.microsoft.com/office/drawing/2014/main" id="{9F9BB146-CFBA-C4CC-110C-A1718071A80C}"/>
              </a:ext>
            </a:extLst>
          </p:cNvPr>
          <p:cNvPicPr>
            <a:picLocks noChangeAspect="1"/>
          </p:cNvPicPr>
          <p:nvPr/>
        </p:nvPicPr>
        <p:blipFill>
          <a:blip r:embed="rId3"/>
          <a:stretch>
            <a:fillRect/>
          </a:stretch>
        </p:blipFill>
        <p:spPr>
          <a:xfrm>
            <a:off x="6122377" y="3601560"/>
            <a:ext cx="849909" cy="515404"/>
          </a:xfrm>
          <a:prstGeom prst="rect">
            <a:avLst/>
          </a:prstGeom>
        </p:spPr>
      </p:pic>
      <p:sp>
        <p:nvSpPr>
          <p:cNvPr id="4" name="TextBox 3">
            <a:extLst>
              <a:ext uri="{FF2B5EF4-FFF2-40B4-BE49-F238E27FC236}">
                <a16:creationId xmlns:a16="http://schemas.microsoft.com/office/drawing/2014/main" id="{16E34B81-8BA2-A827-6B6F-B109FEF5C0B8}"/>
              </a:ext>
            </a:extLst>
          </p:cNvPr>
          <p:cNvSpPr txBox="1"/>
          <p:nvPr/>
        </p:nvSpPr>
        <p:spPr>
          <a:xfrm>
            <a:off x="6397745" y="3572615"/>
            <a:ext cx="299171" cy="461665"/>
          </a:xfrm>
          <a:prstGeom prst="rect">
            <a:avLst/>
          </a:prstGeom>
          <a:noFill/>
        </p:spPr>
        <p:txBody>
          <a:bodyPr wrap="square" rtlCol="0">
            <a:spAutoFit/>
          </a:bodyPr>
          <a:lstStyle/>
          <a:p>
            <a:pPr lvl="1" indent="0" algn="l"/>
            <a:r>
              <a:rPr lang="ru-RU" sz="2400" dirty="0">
                <a:solidFill>
                  <a:schemeClr val="bg1"/>
                </a:solidFill>
                <a:latin typeface="Arial" panose="020B0604020202020204" pitchFamily="34" charset="0"/>
                <a:cs typeface="Arial" panose="020B0604020202020204" pitchFamily="34" charset="0"/>
              </a:rPr>
              <a:t>!</a:t>
            </a:r>
          </a:p>
        </p:txBody>
      </p:sp>
      <p:sp>
        <p:nvSpPr>
          <p:cNvPr id="5" name="Скругленный прямоугольник 4">
            <a:extLst>
              <a:ext uri="{FF2B5EF4-FFF2-40B4-BE49-F238E27FC236}">
                <a16:creationId xmlns:a16="http://schemas.microsoft.com/office/drawing/2014/main" id="{8EF04FA7-2925-A1E1-F8E7-F9F20E0F62FA}"/>
              </a:ext>
            </a:extLst>
          </p:cNvPr>
          <p:cNvSpPr/>
          <p:nvPr/>
        </p:nvSpPr>
        <p:spPr>
          <a:xfrm>
            <a:off x="1937288" y="3739068"/>
            <a:ext cx="4460457" cy="728420"/>
          </a:xfrm>
          <a:prstGeom prst="roundRect">
            <a:avLst/>
          </a:prstGeom>
          <a:noFill/>
          <a:ln w="25400" cap="flat">
            <a:solidFill>
              <a:schemeClr val="accent2"/>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 name="TextBox 5">
            <a:extLst>
              <a:ext uri="{FF2B5EF4-FFF2-40B4-BE49-F238E27FC236}">
                <a16:creationId xmlns:a16="http://schemas.microsoft.com/office/drawing/2014/main" id="{D1226438-6F4C-238B-B9FE-428CFA84F751}"/>
              </a:ext>
            </a:extLst>
          </p:cNvPr>
          <p:cNvSpPr txBox="1"/>
          <p:nvPr/>
        </p:nvSpPr>
        <p:spPr>
          <a:xfrm>
            <a:off x="180419" y="2203943"/>
            <a:ext cx="8575654" cy="338554"/>
          </a:xfrm>
          <a:prstGeom prst="rect">
            <a:avLst/>
          </a:prstGeom>
          <a:noFill/>
        </p:spPr>
        <p:txBody>
          <a:bodyPr wrap="square" rtlCol="0">
            <a:spAutoFit/>
          </a:bodyPr>
          <a:lstStyle/>
          <a:p>
            <a:pPr algn="l"/>
            <a:r>
              <a:rPr lang="ru-RU" sz="1600" dirty="0">
                <a:solidFill>
                  <a:srgbClr val="0D9485"/>
                </a:solidFill>
                <a:latin typeface="Arial" panose="020B0604020202020204" pitchFamily="34" charset="0"/>
                <a:cs typeface="Arial" panose="020B0604020202020204" pitchFamily="34" charset="0"/>
              </a:rPr>
              <a:t>«Период охлаждения» – </a:t>
            </a:r>
            <a:r>
              <a:rPr lang="ru-RU" sz="1600" b="0" dirty="0">
                <a:latin typeface="Arial" panose="020B0604020202020204" pitchFamily="34" charset="0"/>
                <a:cs typeface="Arial" panose="020B0604020202020204" pitchFamily="34" charset="0"/>
              </a:rPr>
              <a:t>можно вернуть страховку в течение 14 календарных дней </a:t>
            </a:r>
          </a:p>
        </p:txBody>
      </p:sp>
      <p:sp>
        <p:nvSpPr>
          <p:cNvPr id="7" name="TextBox 6">
            <a:extLst>
              <a:ext uri="{FF2B5EF4-FFF2-40B4-BE49-F238E27FC236}">
                <a16:creationId xmlns:a16="http://schemas.microsoft.com/office/drawing/2014/main" id="{F4EDFC56-3EEA-5655-DB22-2792EAB6105A}"/>
              </a:ext>
            </a:extLst>
          </p:cNvPr>
          <p:cNvSpPr txBox="1"/>
          <p:nvPr/>
        </p:nvSpPr>
        <p:spPr>
          <a:xfrm>
            <a:off x="187828" y="2888279"/>
            <a:ext cx="8678380" cy="338554"/>
          </a:xfrm>
          <a:prstGeom prst="rect">
            <a:avLst/>
          </a:prstGeom>
          <a:solidFill>
            <a:schemeClr val="bg1"/>
          </a:solidFill>
        </p:spPr>
        <p:txBody>
          <a:bodyPr wrap="square" rtlCol="0">
            <a:spAutoFit/>
          </a:bodyPr>
          <a:lstStyle/>
          <a:p>
            <a:pPr algn="l"/>
            <a:r>
              <a:rPr lang="ru-RU" sz="1600" b="0" dirty="0">
                <a:latin typeface="Arial" panose="020B0604020202020204" pitchFamily="34" charset="0"/>
                <a:cs typeface="Arial" panose="020B0604020202020204" pitchFamily="34" charset="0"/>
              </a:rPr>
              <a:t>Добровольное страхование – всегда выбор, но есть ещё и обязательное…</a:t>
            </a:r>
          </a:p>
        </p:txBody>
      </p:sp>
      <p:sp>
        <p:nvSpPr>
          <p:cNvPr id="9" name="Номер слайда 8">
            <a:extLst>
              <a:ext uri="{FF2B5EF4-FFF2-40B4-BE49-F238E27FC236}">
                <a16:creationId xmlns:a16="http://schemas.microsoft.com/office/drawing/2014/main" id="{9E6977A0-B282-B032-607C-0D1F9196D505}"/>
              </a:ext>
            </a:extLst>
          </p:cNvPr>
          <p:cNvSpPr txBox="1">
            <a:spLocks/>
          </p:cNvSpPr>
          <p:nvPr/>
        </p:nvSpPr>
        <p:spPr>
          <a:xfrm>
            <a:off x="8294914" y="4849585"/>
            <a:ext cx="571293" cy="97971"/>
          </a:xfrm>
          <a:prstGeom prst="rect">
            <a:avLst/>
          </a:prstGeom>
        </p:spPr>
        <p:txBody>
          <a:bodyPr anchor="ctr"/>
          <a:lstStyle>
            <a:defPPr marL="0" marR="0" indent="0" algn="l" defTabSz="356616" rtl="0" fontAlgn="auto" latinLnBrk="1" hangingPunct="0">
              <a:lnSpc>
                <a:spcPct val="100000"/>
              </a:lnSpc>
              <a:spcBef>
                <a:spcPts val="0"/>
              </a:spcBef>
              <a:spcAft>
                <a:spcPts val="0"/>
              </a:spcAft>
              <a:buClrTx/>
              <a:buSzTx/>
              <a:buFontTx/>
              <a:buNone/>
              <a:tabLst/>
              <a:defRPr kumimoji="0" sz="702" b="0" i="0" u="none" strike="noStrike" cap="none" spc="0" normalizeH="0" baseline="0">
                <a:ln>
                  <a:noFill/>
                </a:ln>
                <a:solidFill>
                  <a:srgbClr val="000000"/>
                </a:solidFill>
                <a:effectLst/>
                <a:uFillTx/>
              </a:defRPr>
            </a:defPPr>
            <a:lvl1pPr marL="0" marR="0" indent="0"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78308"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356616"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534924"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713232"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891540"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069848"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248156"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426464"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r"/>
            <a:fld id="{86CB4B4D-7CA3-9044-876B-883B54F8677D}" type="slidenum">
              <a:rPr lang="ru-RU" sz="1000" smtClean="0">
                <a:latin typeface="Arial" panose="020B0604020202020204" pitchFamily="34" charset="0"/>
                <a:cs typeface="Arial" panose="020B0604020202020204" pitchFamily="34" charset="0"/>
              </a:rPr>
              <a:pPr algn="r"/>
              <a:t>17</a:t>
            </a:fld>
            <a:endParaRPr lang="ru-RU"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6244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Многоугольник">
            <a:extLst>
              <a:ext uri="{FF2B5EF4-FFF2-40B4-BE49-F238E27FC236}">
                <a16:creationId xmlns:a16="http://schemas.microsoft.com/office/drawing/2014/main" id="{163FECD6-CDDE-1A4D-900C-352D4296CA4D}"/>
              </a:ext>
            </a:extLst>
          </p:cNvPr>
          <p:cNvSpPr/>
          <p:nvPr/>
        </p:nvSpPr>
        <p:spPr>
          <a:xfrm>
            <a:off x="527499" y="1482736"/>
            <a:ext cx="450749" cy="47884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D9485"/>
          </a:solidFill>
          <a:ln w="57150">
            <a:noFill/>
            <a:prstDash val="solid"/>
            <a:miter lim="400000"/>
          </a:ln>
        </p:spPr>
        <p:txBody>
          <a:bodyPr lIns="53578" tIns="53578" rIns="53578" bIns="53578" anchor="ctr"/>
          <a:lstStyle/>
          <a:p>
            <a:pPr defTabSz="616148">
              <a:defRPr b="0">
                <a:solidFill>
                  <a:srgbClr val="FFFFFF"/>
                </a:solidFill>
                <a:latin typeface="+mn-lt"/>
                <a:ea typeface="+mn-ea"/>
                <a:cs typeface="+mn-cs"/>
                <a:sym typeface="Helvetica Neue Medium"/>
              </a:defRPr>
            </a:pPr>
            <a:endParaRPr sz="878"/>
          </a:p>
        </p:txBody>
      </p:sp>
      <p:sp>
        <p:nvSpPr>
          <p:cNvPr id="13" name="TextBox 12">
            <a:extLst>
              <a:ext uri="{FF2B5EF4-FFF2-40B4-BE49-F238E27FC236}">
                <a16:creationId xmlns:a16="http://schemas.microsoft.com/office/drawing/2014/main" id="{D05018DD-D1AB-CF4D-9900-763F108CCA04}"/>
              </a:ext>
            </a:extLst>
          </p:cNvPr>
          <p:cNvSpPr txBox="1"/>
          <p:nvPr/>
        </p:nvSpPr>
        <p:spPr>
          <a:xfrm>
            <a:off x="1418775" y="1482736"/>
            <a:ext cx="7544807" cy="338554"/>
          </a:xfrm>
          <a:prstGeom prst="rect">
            <a:avLst/>
          </a:prstGeom>
          <a:noFill/>
        </p:spPr>
        <p:txBody>
          <a:bodyPr wrap="square" rtlCol="0">
            <a:spAutoFit/>
          </a:bodyPr>
          <a:lstStyle/>
          <a:p>
            <a:pPr algn="l"/>
            <a:r>
              <a:rPr lang="ru-RU" sz="1600" dirty="0">
                <a:solidFill>
                  <a:srgbClr val="0D9485"/>
                </a:solidFill>
                <a:latin typeface="Arial" panose="020B0604020202020204" pitchFamily="34" charset="0"/>
                <a:cs typeface="Arial" panose="020B0604020202020204" pitchFamily="34" charset="0"/>
              </a:rPr>
              <a:t>СТРАХОВАНИЕ</a:t>
            </a:r>
            <a:r>
              <a:rPr lang="ru-RU" sz="1600" b="0" dirty="0">
                <a:latin typeface="Arial" panose="020B0604020202020204" pitchFamily="34" charset="0"/>
                <a:cs typeface="Arial" panose="020B0604020202020204" pitchFamily="34" charset="0"/>
              </a:rPr>
              <a:t> для компании – бизнес, основанный на статистике</a:t>
            </a:r>
          </a:p>
        </p:txBody>
      </p:sp>
      <p:sp>
        <p:nvSpPr>
          <p:cNvPr id="14" name="Многоугольник">
            <a:extLst>
              <a:ext uri="{FF2B5EF4-FFF2-40B4-BE49-F238E27FC236}">
                <a16:creationId xmlns:a16="http://schemas.microsoft.com/office/drawing/2014/main" id="{8E44A48D-1DE6-1648-9378-4CD70271ADA0}"/>
              </a:ext>
            </a:extLst>
          </p:cNvPr>
          <p:cNvSpPr/>
          <p:nvPr/>
        </p:nvSpPr>
        <p:spPr>
          <a:xfrm>
            <a:off x="527498" y="2277669"/>
            <a:ext cx="450749" cy="47884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D9485"/>
          </a:solidFill>
          <a:ln w="57150">
            <a:noFill/>
            <a:prstDash val="solid"/>
            <a:miter lim="400000"/>
          </a:ln>
        </p:spPr>
        <p:txBody>
          <a:bodyPr lIns="53578" tIns="53578" rIns="53578" bIns="53578" anchor="ctr"/>
          <a:lstStyle/>
          <a:p>
            <a:pPr defTabSz="616148">
              <a:defRPr b="0">
                <a:solidFill>
                  <a:srgbClr val="FFFFFF"/>
                </a:solidFill>
                <a:latin typeface="+mn-lt"/>
                <a:ea typeface="+mn-ea"/>
                <a:cs typeface="+mn-cs"/>
                <a:sym typeface="Helvetica Neue Medium"/>
              </a:defRPr>
            </a:pPr>
            <a:endParaRPr sz="878"/>
          </a:p>
        </p:txBody>
      </p:sp>
      <p:sp>
        <p:nvSpPr>
          <p:cNvPr id="15" name="TextBox 14">
            <a:extLst>
              <a:ext uri="{FF2B5EF4-FFF2-40B4-BE49-F238E27FC236}">
                <a16:creationId xmlns:a16="http://schemas.microsoft.com/office/drawing/2014/main" id="{0AC3F719-2738-4142-9F2F-74BCCB1008E3}"/>
              </a:ext>
            </a:extLst>
          </p:cNvPr>
          <p:cNvSpPr txBox="1"/>
          <p:nvPr/>
        </p:nvSpPr>
        <p:spPr>
          <a:xfrm>
            <a:off x="1418774" y="3098918"/>
            <a:ext cx="6533736" cy="584775"/>
          </a:xfrm>
          <a:prstGeom prst="rect">
            <a:avLst/>
          </a:prstGeom>
          <a:noFill/>
        </p:spPr>
        <p:txBody>
          <a:bodyPr wrap="square" rtlCol="0">
            <a:spAutoFit/>
          </a:bodyPr>
          <a:lstStyle/>
          <a:p>
            <a:pPr algn="l"/>
            <a:r>
              <a:rPr lang="ru-RU" sz="1600" dirty="0">
                <a:solidFill>
                  <a:srgbClr val="0D9485"/>
                </a:solidFill>
                <a:latin typeface="Arial" panose="020B0604020202020204" pitchFamily="34" charset="0"/>
                <a:cs typeface="Arial" panose="020B0604020202020204" pitchFamily="34" charset="0"/>
              </a:rPr>
              <a:t>СТРАХОВАНИЕ</a:t>
            </a:r>
            <a:r>
              <a:rPr lang="ru-RU" sz="1600" b="0" dirty="0">
                <a:latin typeface="Arial" panose="020B0604020202020204" pitchFamily="34" charset="0"/>
                <a:cs typeface="Arial" panose="020B0604020202020204" pitchFamily="34" charset="0"/>
              </a:rPr>
              <a:t> – источник для </a:t>
            </a:r>
            <a:r>
              <a:rPr lang="ru-RU" sz="1600" b="0" dirty="0">
                <a:solidFill>
                  <a:srgbClr val="0D9485"/>
                </a:solidFill>
                <a:latin typeface="Arial" panose="020B0604020202020204" pitchFamily="34" charset="0"/>
                <a:cs typeface="Arial" panose="020B0604020202020204" pitchFamily="34" charset="0"/>
              </a:rPr>
              <a:t>компенсации </a:t>
            </a:r>
            <a:r>
              <a:rPr lang="ru-RU" sz="1600" b="0" dirty="0">
                <a:latin typeface="Arial" panose="020B0604020202020204" pitchFamily="34" charset="0"/>
                <a:cs typeface="Arial" panose="020B0604020202020204" pitchFamily="34" charset="0"/>
              </a:rPr>
              <a:t>возможных потерь, а </a:t>
            </a:r>
            <a:r>
              <a:rPr lang="ru-RU" sz="1600" b="0" dirty="0">
                <a:solidFill>
                  <a:srgbClr val="0D9485"/>
                </a:solidFill>
                <a:latin typeface="Arial" panose="020B0604020202020204" pitchFamily="34" charset="0"/>
                <a:cs typeface="Arial" panose="020B0604020202020204" pitchFamily="34" charset="0"/>
              </a:rPr>
              <a:t>не заработка</a:t>
            </a:r>
          </a:p>
        </p:txBody>
      </p:sp>
      <p:sp>
        <p:nvSpPr>
          <p:cNvPr id="16" name="Многоугольник">
            <a:extLst>
              <a:ext uri="{FF2B5EF4-FFF2-40B4-BE49-F238E27FC236}">
                <a16:creationId xmlns:a16="http://schemas.microsoft.com/office/drawing/2014/main" id="{A2B73BE1-C2BB-6941-8D16-6E71BA94AF66}"/>
              </a:ext>
            </a:extLst>
          </p:cNvPr>
          <p:cNvSpPr/>
          <p:nvPr/>
        </p:nvSpPr>
        <p:spPr>
          <a:xfrm>
            <a:off x="527498" y="3151884"/>
            <a:ext cx="450749" cy="47884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D9485"/>
          </a:solidFill>
          <a:ln w="57150">
            <a:noFill/>
            <a:prstDash val="solid"/>
            <a:miter lim="400000"/>
          </a:ln>
        </p:spPr>
        <p:txBody>
          <a:bodyPr lIns="53578" tIns="53578" rIns="53578" bIns="53578" anchor="ctr"/>
          <a:lstStyle/>
          <a:p>
            <a:pPr defTabSz="616148">
              <a:defRPr b="0">
                <a:solidFill>
                  <a:srgbClr val="FFFFFF"/>
                </a:solidFill>
                <a:latin typeface="+mn-lt"/>
                <a:ea typeface="+mn-ea"/>
                <a:cs typeface="+mn-cs"/>
                <a:sym typeface="Helvetica Neue Medium"/>
              </a:defRPr>
            </a:pPr>
            <a:endParaRPr sz="878"/>
          </a:p>
        </p:txBody>
      </p:sp>
      <p:sp>
        <p:nvSpPr>
          <p:cNvPr id="18" name="Многоугольник">
            <a:extLst>
              <a:ext uri="{FF2B5EF4-FFF2-40B4-BE49-F238E27FC236}">
                <a16:creationId xmlns:a16="http://schemas.microsoft.com/office/drawing/2014/main" id="{72CB0D3F-FB26-5F43-B1B5-2D08184B2403}"/>
              </a:ext>
            </a:extLst>
          </p:cNvPr>
          <p:cNvSpPr/>
          <p:nvPr/>
        </p:nvSpPr>
        <p:spPr>
          <a:xfrm>
            <a:off x="527498" y="4022851"/>
            <a:ext cx="450749" cy="47884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D9485"/>
          </a:solidFill>
          <a:ln w="57150">
            <a:noFill/>
            <a:prstDash val="solid"/>
            <a:miter lim="400000"/>
          </a:ln>
        </p:spPr>
        <p:txBody>
          <a:bodyPr lIns="53578" tIns="53578" rIns="53578" bIns="53578" anchor="ctr"/>
          <a:lstStyle/>
          <a:p>
            <a:pPr defTabSz="616148">
              <a:defRPr b="0">
                <a:solidFill>
                  <a:srgbClr val="FFFFFF"/>
                </a:solidFill>
                <a:latin typeface="+mn-lt"/>
                <a:ea typeface="+mn-ea"/>
                <a:cs typeface="+mn-cs"/>
                <a:sym typeface="Helvetica Neue Medium"/>
              </a:defRPr>
            </a:pPr>
            <a:endParaRPr sz="878"/>
          </a:p>
        </p:txBody>
      </p:sp>
      <p:sp>
        <p:nvSpPr>
          <p:cNvPr id="19" name="TextBox 18">
            <a:extLst>
              <a:ext uri="{FF2B5EF4-FFF2-40B4-BE49-F238E27FC236}">
                <a16:creationId xmlns:a16="http://schemas.microsoft.com/office/drawing/2014/main" id="{B1FFAA38-FBC7-8548-B460-442A68CA7EC6}"/>
              </a:ext>
            </a:extLst>
          </p:cNvPr>
          <p:cNvSpPr txBox="1"/>
          <p:nvPr/>
        </p:nvSpPr>
        <p:spPr>
          <a:xfrm>
            <a:off x="1418774" y="3985267"/>
            <a:ext cx="6658427" cy="584775"/>
          </a:xfrm>
          <a:prstGeom prst="rect">
            <a:avLst/>
          </a:prstGeom>
          <a:noFill/>
        </p:spPr>
        <p:txBody>
          <a:bodyPr wrap="square" rtlCol="0">
            <a:spAutoFit/>
          </a:bodyPr>
          <a:lstStyle/>
          <a:p>
            <a:pPr algn="l"/>
            <a:r>
              <a:rPr lang="ru-RU" sz="1600" dirty="0">
                <a:solidFill>
                  <a:srgbClr val="0D9485"/>
                </a:solidFill>
                <a:latin typeface="Arial" panose="020B0604020202020204" pitchFamily="34" charset="0"/>
                <a:cs typeface="Arial" panose="020B0604020202020204" pitchFamily="34" charset="0"/>
              </a:rPr>
              <a:t>СТРАХОВАНИЕ</a:t>
            </a:r>
            <a:r>
              <a:rPr lang="ru-RU" sz="1600" b="0" dirty="0">
                <a:solidFill>
                  <a:srgbClr val="0D9485"/>
                </a:solidFill>
                <a:latin typeface="Arial" panose="020B0604020202020204" pitchFamily="34" charset="0"/>
                <a:cs typeface="Arial" panose="020B0604020202020204" pitchFamily="34" charset="0"/>
              </a:rPr>
              <a:t> </a:t>
            </a:r>
            <a:r>
              <a:rPr lang="ru-RU" sz="1600" b="0" dirty="0">
                <a:latin typeface="Arial" panose="020B0604020202020204" pitchFamily="34" charset="0"/>
                <a:cs typeface="Arial" panose="020B0604020202020204" pitchFamily="34" charset="0"/>
              </a:rPr>
              <a:t>– в основном добровольная процедура, но бывает и обязательным</a:t>
            </a:r>
          </a:p>
        </p:txBody>
      </p:sp>
      <p:sp>
        <p:nvSpPr>
          <p:cNvPr id="22" name="Многоугольник">
            <a:extLst>
              <a:ext uri="{FF2B5EF4-FFF2-40B4-BE49-F238E27FC236}">
                <a16:creationId xmlns:a16="http://schemas.microsoft.com/office/drawing/2014/main" id="{74DB4000-C090-7A41-8BBB-58DED3F6276E}"/>
              </a:ext>
            </a:extLst>
          </p:cNvPr>
          <p:cNvSpPr/>
          <p:nvPr/>
        </p:nvSpPr>
        <p:spPr>
          <a:xfrm>
            <a:off x="640186" y="4142561"/>
            <a:ext cx="225374" cy="23942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1"/>
          </a:solidFill>
          <a:ln w="57150">
            <a:noFill/>
            <a:prstDash val="solid"/>
            <a:miter lim="400000"/>
          </a:ln>
        </p:spPr>
        <p:txBody>
          <a:bodyPr lIns="53578" tIns="53578" rIns="53578" bIns="53578" anchor="ctr"/>
          <a:lstStyle/>
          <a:p>
            <a:pPr defTabSz="616148">
              <a:defRPr b="0">
                <a:solidFill>
                  <a:srgbClr val="FFFFFF"/>
                </a:solidFill>
                <a:latin typeface="+mn-lt"/>
                <a:ea typeface="+mn-ea"/>
                <a:cs typeface="+mn-cs"/>
                <a:sym typeface="Helvetica Neue Medium"/>
              </a:defRPr>
            </a:pPr>
            <a:endParaRPr sz="878"/>
          </a:p>
        </p:txBody>
      </p:sp>
      <p:sp>
        <p:nvSpPr>
          <p:cNvPr id="23" name="Многоугольник">
            <a:extLst>
              <a:ext uri="{FF2B5EF4-FFF2-40B4-BE49-F238E27FC236}">
                <a16:creationId xmlns:a16="http://schemas.microsoft.com/office/drawing/2014/main" id="{51644508-1F42-3544-804D-A4B0EFFE75C2}"/>
              </a:ext>
            </a:extLst>
          </p:cNvPr>
          <p:cNvSpPr/>
          <p:nvPr/>
        </p:nvSpPr>
        <p:spPr>
          <a:xfrm>
            <a:off x="640186" y="3261317"/>
            <a:ext cx="225374" cy="23942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1"/>
          </a:solidFill>
          <a:ln w="57150">
            <a:noFill/>
            <a:prstDash val="solid"/>
            <a:miter lim="400000"/>
          </a:ln>
        </p:spPr>
        <p:txBody>
          <a:bodyPr lIns="53578" tIns="53578" rIns="53578" bIns="53578" anchor="ctr"/>
          <a:lstStyle/>
          <a:p>
            <a:pPr defTabSz="616148">
              <a:defRPr b="0">
                <a:solidFill>
                  <a:srgbClr val="FFFFFF"/>
                </a:solidFill>
                <a:latin typeface="+mn-lt"/>
                <a:ea typeface="+mn-ea"/>
                <a:cs typeface="+mn-cs"/>
                <a:sym typeface="Helvetica Neue Medium"/>
              </a:defRPr>
            </a:pPr>
            <a:endParaRPr sz="878"/>
          </a:p>
        </p:txBody>
      </p:sp>
      <p:sp>
        <p:nvSpPr>
          <p:cNvPr id="24" name="Многоугольник">
            <a:extLst>
              <a:ext uri="{FF2B5EF4-FFF2-40B4-BE49-F238E27FC236}">
                <a16:creationId xmlns:a16="http://schemas.microsoft.com/office/drawing/2014/main" id="{8ACB115D-6AEB-E645-8766-2563C3E4BEC5}"/>
              </a:ext>
            </a:extLst>
          </p:cNvPr>
          <p:cNvSpPr/>
          <p:nvPr/>
        </p:nvSpPr>
        <p:spPr>
          <a:xfrm>
            <a:off x="640186" y="2397379"/>
            <a:ext cx="225374" cy="23942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1"/>
          </a:solidFill>
          <a:ln w="57150">
            <a:noFill/>
            <a:prstDash val="solid"/>
            <a:miter lim="400000"/>
          </a:ln>
        </p:spPr>
        <p:txBody>
          <a:bodyPr lIns="53578" tIns="53578" rIns="53578" bIns="53578" anchor="ctr"/>
          <a:lstStyle/>
          <a:p>
            <a:pPr defTabSz="616148">
              <a:defRPr b="0">
                <a:solidFill>
                  <a:srgbClr val="FFFFFF"/>
                </a:solidFill>
                <a:latin typeface="+mn-lt"/>
                <a:ea typeface="+mn-ea"/>
                <a:cs typeface="+mn-cs"/>
                <a:sym typeface="Helvetica Neue Medium"/>
              </a:defRPr>
            </a:pPr>
            <a:endParaRPr sz="878"/>
          </a:p>
        </p:txBody>
      </p:sp>
      <p:sp>
        <p:nvSpPr>
          <p:cNvPr id="25" name="Многоугольник">
            <a:extLst>
              <a:ext uri="{FF2B5EF4-FFF2-40B4-BE49-F238E27FC236}">
                <a16:creationId xmlns:a16="http://schemas.microsoft.com/office/drawing/2014/main" id="{A5699E43-BF80-BE45-B0F1-879BF4C96E73}"/>
              </a:ext>
            </a:extLst>
          </p:cNvPr>
          <p:cNvSpPr/>
          <p:nvPr/>
        </p:nvSpPr>
        <p:spPr>
          <a:xfrm>
            <a:off x="640187" y="1602446"/>
            <a:ext cx="225374" cy="23942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1"/>
          </a:solidFill>
          <a:ln w="57150">
            <a:noFill/>
            <a:prstDash val="solid"/>
            <a:miter lim="400000"/>
          </a:ln>
        </p:spPr>
        <p:txBody>
          <a:bodyPr lIns="53578" tIns="53578" rIns="53578" bIns="53578" anchor="ctr"/>
          <a:lstStyle/>
          <a:p>
            <a:pPr defTabSz="616148">
              <a:defRPr b="0">
                <a:solidFill>
                  <a:srgbClr val="FFFFFF"/>
                </a:solidFill>
                <a:latin typeface="+mn-lt"/>
                <a:ea typeface="+mn-ea"/>
                <a:cs typeface="+mn-cs"/>
                <a:sym typeface="Helvetica Neue Medium"/>
              </a:defRPr>
            </a:pPr>
            <a:endParaRPr sz="878"/>
          </a:p>
        </p:txBody>
      </p:sp>
      <p:sp>
        <p:nvSpPr>
          <p:cNvPr id="21" name="TextBox 20">
            <a:extLst>
              <a:ext uri="{FF2B5EF4-FFF2-40B4-BE49-F238E27FC236}">
                <a16:creationId xmlns:a16="http://schemas.microsoft.com/office/drawing/2014/main" id="{D05018DD-D1AB-CF4D-9900-763F108CCA04}"/>
              </a:ext>
            </a:extLst>
          </p:cNvPr>
          <p:cNvSpPr txBox="1"/>
          <p:nvPr/>
        </p:nvSpPr>
        <p:spPr>
          <a:xfrm>
            <a:off x="1418775" y="2251186"/>
            <a:ext cx="6381336" cy="584775"/>
          </a:xfrm>
          <a:prstGeom prst="rect">
            <a:avLst/>
          </a:prstGeom>
          <a:noFill/>
        </p:spPr>
        <p:txBody>
          <a:bodyPr wrap="square" rtlCol="0">
            <a:spAutoFit/>
          </a:bodyPr>
          <a:lstStyle/>
          <a:p>
            <a:pPr algn="l"/>
            <a:r>
              <a:rPr lang="ru-RU" sz="1600" dirty="0">
                <a:solidFill>
                  <a:srgbClr val="0D9485"/>
                </a:solidFill>
                <a:latin typeface="Arial" panose="020B0604020202020204" pitchFamily="34" charset="0"/>
                <a:cs typeface="Arial" panose="020B0604020202020204" pitchFamily="34" charset="0"/>
              </a:rPr>
              <a:t>СТРАХОВАНИЕ</a:t>
            </a:r>
            <a:r>
              <a:rPr lang="ru-RU" sz="1600" b="0" dirty="0">
                <a:latin typeface="Arial" panose="020B0604020202020204" pitchFamily="34" charset="0"/>
                <a:cs typeface="Arial" panose="020B0604020202020204" pitchFamily="34" charset="0"/>
              </a:rPr>
              <a:t> для человека – покупка спокойствия за активы на случай неприятностей</a:t>
            </a:r>
          </a:p>
        </p:txBody>
      </p:sp>
      <p:sp>
        <p:nvSpPr>
          <p:cNvPr id="3" name="TextBox 2">
            <a:extLst>
              <a:ext uri="{FF2B5EF4-FFF2-40B4-BE49-F238E27FC236}">
                <a16:creationId xmlns:a16="http://schemas.microsoft.com/office/drawing/2014/main" id="{D940F039-A9F9-7C1F-71E1-C11B8C4C11F1}"/>
              </a:ext>
            </a:extLst>
          </p:cNvPr>
          <p:cNvSpPr txBox="1"/>
          <p:nvPr/>
        </p:nvSpPr>
        <p:spPr>
          <a:xfrm>
            <a:off x="180420" y="783688"/>
            <a:ext cx="1435136" cy="584775"/>
          </a:xfrm>
          <a:prstGeom prst="rect">
            <a:avLst/>
          </a:prstGeom>
          <a:noFill/>
        </p:spPr>
        <p:txBody>
          <a:bodyPr wrap="square" rtlCol="0">
            <a:spAutoFit/>
          </a:bodyPr>
          <a:lstStyle/>
          <a:p>
            <a:pPr algn="l"/>
            <a:r>
              <a:rPr lang="ru-RU" sz="3200" dirty="0">
                <a:solidFill>
                  <a:srgbClr val="0D9485"/>
                </a:solidFill>
                <a:latin typeface="Arial" panose="020B0604020202020204" pitchFamily="34" charset="0"/>
                <a:cs typeface="Arial" panose="020B0604020202020204" pitchFamily="34" charset="0"/>
              </a:rPr>
              <a:t>Итоги</a:t>
            </a:r>
          </a:p>
        </p:txBody>
      </p:sp>
      <p:sp>
        <p:nvSpPr>
          <p:cNvPr id="5" name="Номер слайда 8">
            <a:extLst>
              <a:ext uri="{FF2B5EF4-FFF2-40B4-BE49-F238E27FC236}">
                <a16:creationId xmlns:a16="http://schemas.microsoft.com/office/drawing/2014/main" id="{C0FD2ACE-C2FC-1152-2CF8-DD6188E9F312}"/>
              </a:ext>
            </a:extLst>
          </p:cNvPr>
          <p:cNvSpPr txBox="1">
            <a:spLocks/>
          </p:cNvSpPr>
          <p:nvPr/>
        </p:nvSpPr>
        <p:spPr>
          <a:xfrm>
            <a:off x="8327572" y="4849586"/>
            <a:ext cx="500936" cy="139860"/>
          </a:xfrm>
          <a:prstGeom prst="rect">
            <a:avLst/>
          </a:prstGeom>
        </p:spPr>
        <p:txBody>
          <a:bodyPr anchor="ctr"/>
          <a:lstStyle>
            <a:defPPr marL="0" marR="0" indent="0" algn="l" defTabSz="356616" rtl="0" fontAlgn="auto" latinLnBrk="1" hangingPunct="0">
              <a:lnSpc>
                <a:spcPct val="100000"/>
              </a:lnSpc>
              <a:spcBef>
                <a:spcPts val="0"/>
              </a:spcBef>
              <a:spcAft>
                <a:spcPts val="0"/>
              </a:spcAft>
              <a:buClrTx/>
              <a:buSzTx/>
              <a:buFontTx/>
              <a:buNone/>
              <a:tabLst/>
              <a:defRPr kumimoji="0" sz="702" b="0" i="0" u="none" strike="noStrike" cap="none" spc="0" normalizeH="0" baseline="0">
                <a:ln>
                  <a:noFill/>
                </a:ln>
                <a:solidFill>
                  <a:srgbClr val="000000"/>
                </a:solidFill>
                <a:effectLst/>
                <a:uFillTx/>
              </a:defRPr>
            </a:defPPr>
            <a:lvl1pPr marL="0" marR="0" indent="0"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78308"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356616"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534924"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713232"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891540"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069848"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248156"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426464"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r"/>
            <a:fld id="{86CB4B4D-7CA3-9044-876B-883B54F8677D}" type="slidenum">
              <a:rPr lang="ru-RU" sz="1000" smtClean="0">
                <a:latin typeface="Arial" panose="020B0604020202020204" pitchFamily="34" charset="0"/>
                <a:cs typeface="Arial" panose="020B0604020202020204" pitchFamily="34" charset="0"/>
              </a:rPr>
              <a:pPr algn="r"/>
              <a:t>18</a:t>
            </a:fld>
            <a:endParaRPr lang="ru-RU"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2983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animBg="1"/>
      <p:bldP spid="15" grpId="0"/>
      <p:bldP spid="16" grpId="0" animBg="1"/>
      <p:bldP spid="18" grpId="0" animBg="1"/>
      <p:bldP spid="19" grpId="0"/>
      <p:bldP spid="22" grpId="0" animBg="1"/>
      <p:bldP spid="23" grpId="0" animBg="1"/>
      <p:bldP spid="24" grpId="0" animBg="1"/>
      <p:bldP spid="25" grpId="0" animBg="1"/>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0" name="Google Shape;100;p4"/>
          <p:cNvSpPr/>
          <p:nvPr/>
        </p:nvSpPr>
        <p:spPr>
          <a:xfrm>
            <a:off x="0" y="623455"/>
            <a:ext cx="4775201" cy="4170218"/>
          </a:xfrm>
          <a:prstGeom prst="rect">
            <a:avLst/>
          </a:prstGeom>
          <a:solidFill>
            <a:srgbClr val="0D9485"/>
          </a:solidFill>
          <a:ln>
            <a:noFill/>
          </a:ln>
        </p:spPr>
        <p:txBody>
          <a:bodyPr spcFirstLastPara="1" wrap="square" lIns="91425" tIns="45701" rIns="91425" bIns="45701" anchor="t" anchorCtr="0">
            <a:noAutofit/>
          </a:bodyPr>
          <a:lstStyle/>
          <a:p>
            <a:pPr algn="l"/>
            <a:endParaRPr sz="1400">
              <a:solidFill>
                <a:srgbClr val="4FB9B3"/>
              </a:solidFill>
              <a:latin typeface="Arial"/>
              <a:ea typeface="Arial"/>
              <a:cs typeface="Arial"/>
              <a:sym typeface="Arial"/>
            </a:endParaRPr>
          </a:p>
        </p:txBody>
      </p:sp>
      <p:sp>
        <p:nvSpPr>
          <p:cNvPr id="23" name="Google Shape;135;p4"/>
          <p:cNvSpPr txBox="1">
            <a:spLocks/>
          </p:cNvSpPr>
          <p:nvPr/>
        </p:nvSpPr>
        <p:spPr>
          <a:xfrm rot="547">
            <a:off x="554150" y="1506181"/>
            <a:ext cx="2673326" cy="32047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Clr>
                <a:srgbClr val="7359A2"/>
              </a:buClr>
              <a:buSzPts val="8533"/>
            </a:pPr>
            <a:r>
              <a:rPr lang="ru-RU" sz="3200" b="1" dirty="0">
                <a:solidFill>
                  <a:schemeClr val="bg1"/>
                </a:solidFill>
                <a:latin typeface="Arial" panose="020B0604020202020204" pitchFamily="34" charset="0"/>
                <a:ea typeface="Ultra"/>
                <a:cs typeface="Arial" panose="020B0604020202020204" pitchFamily="34" charset="0"/>
                <a:sym typeface="Ultra"/>
              </a:rPr>
              <a:t>Квиз</a:t>
            </a:r>
          </a:p>
        </p:txBody>
      </p:sp>
      <p:sp>
        <p:nvSpPr>
          <p:cNvPr id="24" name="Google Shape;135;p4"/>
          <p:cNvSpPr txBox="1">
            <a:spLocks/>
          </p:cNvSpPr>
          <p:nvPr/>
        </p:nvSpPr>
        <p:spPr>
          <a:xfrm rot="547">
            <a:off x="554307" y="1666702"/>
            <a:ext cx="3570570" cy="229395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Clr>
                <a:srgbClr val="7359A2"/>
              </a:buClr>
              <a:buSzPts val="8533"/>
            </a:pPr>
            <a:r>
              <a:rPr lang="en-US" sz="3200" b="1" dirty="0">
                <a:solidFill>
                  <a:schemeClr val="bg1"/>
                </a:solidFill>
                <a:latin typeface="Arial" panose="020B0604020202020204" pitchFamily="34" charset="0"/>
                <a:ea typeface="Ultra"/>
                <a:cs typeface="Arial" panose="020B0604020202020204" pitchFamily="34" charset="0"/>
                <a:sym typeface="Ultra"/>
              </a:rPr>
              <a:t>[</a:t>
            </a:r>
            <a:r>
              <a:rPr lang="ru-RU" sz="3200" b="1" dirty="0">
                <a:solidFill>
                  <a:schemeClr val="bg1"/>
                </a:solidFill>
                <a:latin typeface="Arial" panose="020B0604020202020204" pitchFamily="34" charset="0"/>
                <a:ea typeface="Ultra"/>
                <a:cs typeface="Arial" panose="020B0604020202020204" pitchFamily="34" charset="0"/>
                <a:sym typeface="Ultra"/>
              </a:rPr>
              <a:t>Не</a:t>
            </a:r>
            <a:r>
              <a:rPr lang="en-US" sz="3200" b="1" dirty="0">
                <a:solidFill>
                  <a:schemeClr val="bg1"/>
                </a:solidFill>
                <a:latin typeface="Arial" panose="020B0604020202020204" pitchFamily="34" charset="0"/>
                <a:ea typeface="Ultra"/>
                <a:cs typeface="Arial" panose="020B0604020202020204" pitchFamily="34" charset="0"/>
                <a:sym typeface="Ultra"/>
              </a:rPr>
              <a:t>]</a:t>
            </a:r>
            <a:r>
              <a:rPr lang="ru-RU" sz="3200" b="1" dirty="0">
                <a:solidFill>
                  <a:schemeClr val="bg1"/>
                </a:solidFill>
                <a:latin typeface="Arial" panose="020B0604020202020204" pitchFamily="34" charset="0"/>
                <a:ea typeface="Ultra"/>
                <a:cs typeface="Arial" panose="020B0604020202020204" pitchFamily="34" charset="0"/>
                <a:sym typeface="Ultra"/>
              </a:rPr>
              <a:t>обычное в страховании </a:t>
            </a:r>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1034" y="1275745"/>
            <a:ext cx="2673146" cy="2673146"/>
          </a:xfrm>
          <a:prstGeom prst="rect">
            <a:avLst/>
          </a:prstGeom>
        </p:spPr>
      </p:pic>
      <p:sp>
        <p:nvSpPr>
          <p:cNvPr id="3" name="Номер слайда 8">
            <a:extLst>
              <a:ext uri="{FF2B5EF4-FFF2-40B4-BE49-F238E27FC236}">
                <a16:creationId xmlns:a16="http://schemas.microsoft.com/office/drawing/2014/main" id="{F8634CDD-C1CD-88C8-165A-3CCA09524825}"/>
              </a:ext>
            </a:extLst>
          </p:cNvPr>
          <p:cNvSpPr txBox="1">
            <a:spLocks/>
          </p:cNvSpPr>
          <p:nvPr/>
        </p:nvSpPr>
        <p:spPr>
          <a:xfrm>
            <a:off x="8364180" y="4810002"/>
            <a:ext cx="447999" cy="165606"/>
          </a:xfrm>
          <a:prstGeom prst="rect">
            <a:avLst/>
          </a:prstGeom>
        </p:spPr>
        <p:txBody>
          <a:bodyPr anchor="ctr"/>
          <a:lstStyle>
            <a:defPPr marL="0" marR="0" indent="0" algn="l" defTabSz="356616" rtl="0" fontAlgn="auto" latinLnBrk="1" hangingPunct="0">
              <a:lnSpc>
                <a:spcPct val="100000"/>
              </a:lnSpc>
              <a:spcBef>
                <a:spcPts val="0"/>
              </a:spcBef>
              <a:spcAft>
                <a:spcPts val="0"/>
              </a:spcAft>
              <a:buClrTx/>
              <a:buSzTx/>
              <a:buFontTx/>
              <a:buNone/>
              <a:tabLst/>
              <a:defRPr kumimoji="0" sz="702" b="0" i="0" u="none" strike="noStrike" cap="none" spc="0" normalizeH="0" baseline="0">
                <a:ln>
                  <a:noFill/>
                </a:ln>
                <a:solidFill>
                  <a:srgbClr val="000000"/>
                </a:solidFill>
                <a:effectLst/>
                <a:uFillTx/>
              </a:defRPr>
            </a:defPPr>
            <a:lvl1pPr marL="0" marR="0" indent="0"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78308"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356616"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534924"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713232"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891540"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069848"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248156"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426464"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r"/>
            <a:fld id="{86CB4B4D-7CA3-9044-876B-883B54F8677D}" type="slidenum">
              <a:rPr lang="ru-RU" sz="1000" smtClean="0">
                <a:latin typeface="Arial" panose="020B0604020202020204" pitchFamily="34" charset="0"/>
                <a:cs typeface="Arial" panose="020B0604020202020204" pitchFamily="34" charset="0"/>
              </a:rPr>
              <a:pPr algn="r"/>
              <a:t>19</a:t>
            </a:fld>
            <a:endParaRPr lang="ru-RU"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3970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BB794110-F454-4147-A40A-5E2CE382090E}"/>
              </a:ext>
            </a:extLst>
          </p:cNvPr>
          <p:cNvSpPr>
            <a:spLocks noGrp="1"/>
          </p:cNvSpPr>
          <p:nvPr>
            <p:ph type="title" idx="4294967295"/>
          </p:nvPr>
        </p:nvSpPr>
        <p:spPr>
          <a:xfrm>
            <a:off x="306593" y="1013232"/>
            <a:ext cx="3007058" cy="463229"/>
          </a:xfrm>
          <a:prstGeom prst="rect">
            <a:avLst/>
          </a:prstGeom>
        </p:spPr>
        <p:txBody>
          <a:bodyPr lIns="0" tIns="0" rIns="0" bIns="0"/>
          <a:lstStyle/>
          <a:p>
            <a:pPr lvl="0">
              <a:buClr>
                <a:srgbClr val="31B7BC"/>
              </a:buClr>
              <a:buSzPts val="3600"/>
            </a:pPr>
            <a:r>
              <a:rPr lang="ru-RU" sz="3200" dirty="0">
                <a:latin typeface="Arial" panose="020B0604020202020204" pitchFamily="34" charset="0"/>
                <a:cs typeface="Arial" panose="020B0604020202020204" pitchFamily="34" charset="0"/>
              </a:rPr>
              <a:t>Знаете ли вы?</a:t>
            </a:r>
            <a:endParaRPr lang="ru-RU" sz="3200" u="none" strike="noStrike" cap="none" dirty="0">
              <a:solidFill>
                <a:schemeClr val="tx1">
                  <a:lumMod val="85000"/>
                  <a:lumOff val="15000"/>
                </a:schemeClr>
              </a:solidFill>
              <a:latin typeface="Arial" panose="020B0604020202020204" pitchFamily="34" charset="0"/>
              <a:ea typeface="Arial"/>
              <a:cs typeface="Arial" panose="020B0604020202020204" pitchFamily="34" charset="0"/>
              <a:sym typeface="Arial"/>
            </a:endParaRPr>
          </a:p>
        </p:txBody>
      </p:sp>
      <p:sp>
        <p:nvSpPr>
          <p:cNvPr id="20" name="Номер слайда 8">
            <a:extLst>
              <a:ext uri="{FF2B5EF4-FFF2-40B4-BE49-F238E27FC236}">
                <a16:creationId xmlns:a16="http://schemas.microsoft.com/office/drawing/2014/main" id="{0C5BF170-DF99-8A25-FD6F-30079A946F0A}"/>
              </a:ext>
            </a:extLst>
          </p:cNvPr>
          <p:cNvSpPr>
            <a:spLocks noGrp="1"/>
          </p:cNvSpPr>
          <p:nvPr>
            <p:ph type="sldNum" sz="quarter" idx="2"/>
          </p:nvPr>
        </p:nvSpPr>
        <p:spPr>
          <a:xfrm>
            <a:off x="8639055" y="4781951"/>
            <a:ext cx="173124" cy="256480"/>
          </a:xfrm>
        </p:spPr>
        <p:txBody>
          <a:bodyPr anchor="ctr"/>
          <a:lstStyle/>
          <a:p>
            <a:pPr algn="r"/>
            <a:fld id="{86CB4B4D-7CA3-9044-876B-883B54F8677D}" type="slidenum">
              <a:rPr lang="ru-RU" sz="1000" b="1" smtClean="0">
                <a:latin typeface="Arial" panose="020B0604020202020204" pitchFamily="34" charset="0"/>
                <a:cs typeface="Arial" panose="020B0604020202020204" pitchFamily="34" charset="0"/>
              </a:rPr>
              <a:pPr algn="r"/>
              <a:t>2</a:t>
            </a:fld>
            <a:endParaRPr lang="ru-RU" sz="1000" b="1" dirty="0">
              <a:latin typeface="Arial" panose="020B0604020202020204" pitchFamily="34" charset="0"/>
              <a:cs typeface="Arial" panose="020B0604020202020204" pitchFamily="34" charset="0"/>
            </a:endParaRPr>
          </a:p>
        </p:txBody>
      </p:sp>
      <p:sp>
        <p:nvSpPr>
          <p:cNvPr id="36" name="Объект 2">
            <a:extLst>
              <a:ext uri="{FF2B5EF4-FFF2-40B4-BE49-F238E27FC236}">
                <a16:creationId xmlns:a16="http://schemas.microsoft.com/office/drawing/2014/main" id="{1E936624-68B2-857C-9B89-7A3CE133363C}"/>
              </a:ext>
            </a:extLst>
          </p:cNvPr>
          <p:cNvSpPr txBox="1">
            <a:spLocks/>
          </p:cNvSpPr>
          <p:nvPr/>
        </p:nvSpPr>
        <p:spPr>
          <a:xfrm>
            <a:off x="306593" y="1825625"/>
            <a:ext cx="5561772" cy="2184489"/>
          </a:xfrm>
          <a:prstGeom prst="rect">
            <a:avLst/>
          </a:prstGeom>
        </p:spPr>
        <p:txBody>
          <a:bodyPr/>
          <a:lstStyle>
            <a:lvl1pPr marL="214313"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1pPr>
            <a:lvl2pPr marL="428625"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2pPr>
            <a:lvl3pPr marL="642938"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3pPr>
            <a:lvl4pPr marL="857250"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4pPr>
            <a:lvl5pPr marL="1071563"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5pPr>
            <a:lvl6pPr marL="1285875"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6pPr>
            <a:lvl7pPr marL="1500188"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7pPr>
            <a:lvl8pPr marL="1714500"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8pPr>
            <a:lvl9pPr marL="1928813"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9pPr>
          </a:lstStyle>
          <a:p>
            <a:pPr hangingPunct="1"/>
            <a:r>
              <a:rPr lang="ru-RU" sz="1400" dirty="0">
                <a:latin typeface="Arial" panose="020B0604020202020204" pitchFamily="34" charset="0"/>
                <a:cs typeface="Arial" panose="020B0604020202020204" pitchFamily="34" charset="0"/>
              </a:rPr>
              <a:t>Стоимость страхования напрямую зависит от вероятности </a:t>
            </a:r>
            <a:br>
              <a:rPr lang="ru-RU" sz="1400" dirty="0">
                <a:latin typeface="Arial" panose="020B0604020202020204" pitchFamily="34" charset="0"/>
                <a:cs typeface="Arial" panose="020B0604020202020204" pitchFamily="34" charset="0"/>
              </a:rPr>
            </a:br>
            <a:r>
              <a:rPr lang="ru-RU" sz="1400" dirty="0">
                <a:latin typeface="Arial" panose="020B0604020202020204" pitchFamily="34" charset="0"/>
                <a:cs typeface="Arial" panose="020B0604020202020204" pitchFamily="34" charset="0"/>
              </a:rPr>
              <a:t>наступления событий </a:t>
            </a:r>
          </a:p>
          <a:p>
            <a:pPr hangingPunct="1"/>
            <a:endParaRPr lang="ru-RU" sz="1400" dirty="0">
              <a:latin typeface="Arial" panose="020B0604020202020204" pitchFamily="34" charset="0"/>
              <a:cs typeface="Arial" panose="020B0604020202020204" pitchFamily="34" charset="0"/>
            </a:endParaRPr>
          </a:p>
          <a:p>
            <a:pPr hangingPunct="1"/>
            <a:r>
              <a:rPr lang="ru-RU" sz="1400" dirty="0">
                <a:latin typeface="Arial" panose="020B0604020202020204" pitchFamily="34" charset="0"/>
                <a:cs typeface="Arial" panose="020B0604020202020204" pitchFamily="34" charset="0"/>
              </a:rPr>
              <a:t>Страховая премия – это то, что получит человек, попавший </a:t>
            </a:r>
            <a:br>
              <a:rPr lang="ru-RU" sz="1400" dirty="0">
                <a:latin typeface="Arial" panose="020B0604020202020204" pitchFamily="34" charset="0"/>
                <a:cs typeface="Arial" panose="020B0604020202020204" pitchFamily="34" charset="0"/>
              </a:rPr>
            </a:br>
            <a:r>
              <a:rPr lang="ru-RU" sz="1400" dirty="0">
                <a:latin typeface="Arial" panose="020B0604020202020204" pitchFamily="34" charset="0"/>
                <a:cs typeface="Arial" panose="020B0604020202020204" pitchFamily="34" charset="0"/>
              </a:rPr>
              <a:t>в неприятную ситуацию и имеющий страховку на этот случай</a:t>
            </a:r>
          </a:p>
          <a:p>
            <a:pPr hangingPunct="1"/>
            <a:endParaRPr lang="ru-RU" sz="1400" dirty="0">
              <a:latin typeface="Arial" panose="020B0604020202020204" pitchFamily="34" charset="0"/>
              <a:cs typeface="Arial" panose="020B0604020202020204" pitchFamily="34" charset="0"/>
            </a:endParaRPr>
          </a:p>
          <a:p>
            <a:pPr hangingPunct="1"/>
            <a:r>
              <a:rPr lang="ru-RU" sz="1400" dirty="0">
                <a:latin typeface="Arial" panose="020B0604020202020204" pitchFamily="34" charset="0"/>
                <a:cs typeface="Arial" panose="020B0604020202020204" pitchFamily="34" charset="0"/>
              </a:rPr>
              <a:t>Если уже разбил телефон, то можно оформить</a:t>
            </a:r>
            <a:br>
              <a:rPr lang="ru-RU" sz="1400" dirty="0">
                <a:latin typeface="Arial" panose="020B0604020202020204" pitchFamily="34" charset="0"/>
                <a:cs typeface="Arial" panose="020B0604020202020204" pitchFamily="34" charset="0"/>
              </a:rPr>
            </a:br>
            <a:r>
              <a:rPr lang="ru-RU" sz="1400" dirty="0">
                <a:latin typeface="Arial" panose="020B0604020202020204" pitchFamily="34" charset="0"/>
                <a:cs typeface="Arial" panose="020B0604020202020204" pitchFamily="34" charset="0"/>
              </a:rPr>
              <a:t>страховку и получить выплаты</a:t>
            </a:r>
          </a:p>
          <a:p>
            <a:pPr hangingPunct="1"/>
            <a:endParaRPr lang="ru-RU" sz="1400" dirty="0">
              <a:latin typeface="Arial" panose="020B0604020202020204" pitchFamily="34" charset="0"/>
              <a:cs typeface="Arial" panose="020B0604020202020204" pitchFamily="34" charset="0"/>
            </a:endParaRPr>
          </a:p>
          <a:p>
            <a:pPr hangingPunct="1"/>
            <a:endParaRPr lang="ru-RU" sz="1400" dirty="0">
              <a:latin typeface="Arial" panose="020B0604020202020204" pitchFamily="34" charset="0"/>
              <a:cs typeface="Arial" panose="020B0604020202020204" pitchFamily="34" charset="0"/>
            </a:endParaRPr>
          </a:p>
        </p:txBody>
      </p:sp>
      <p:grpSp>
        <p:nvGrpSpPr>
          <p:cNvPr id="46" name="Группа 45">
            <a:extLst>
              <a:ext uri="{FF2B5EF4-FFF2-40B4-BE49-F238E27FC236}">
                <a16:creationId xmlns:a16="http://schemas.microsoft.com/office/drawing/2014/main" id="{A34D4897-54A6-78D9-91D9-26B4F03B7385}"/>
              </a:ext>
            </a:extLst>
          </p:cNvPr>
          <p:cNvGrpSpPr/>
          <p:nvPr/>
        </p:nvGrpSpPr>
        <p:grpSpPr>
          <a:xfrm>
            <a:off x="6462170" y="1651068"/>
            <a:ext cx="854765" cy="748858"/>
            <a:chOff x="6462170" y="1651068"/>
            <a:chExt cx="854765" cy="748858"/>
          </a:xfrm>
        </p:grpSpPr>
        <p:sp>
          <p:nvSpPr>
            <p:cNvPr id="43" name="Овал 42">
              <a:extLst>
                <a:ext uri="{FF2B5EF4-FFF2-40B4-BE49-F238E27FC236}">
                  <a16:creationId xmlns:a16="http://schemas.microsoft.com/office/drawing/2014/main" id="{748E51DA-2540-42E2-38FB-4338EC238B0C}"/>
                </a:ext>
              </a:extLst>
            </p:cNvPr>
            <p:cNvSpPr/>
            <p:nvPr/>
          </p:nvSpPr>
          <p:spPr>
            <a:xfrm>
              <a:off x="6515123" y="1651068"/>
              <a:ext cx="748858" cy="748858"/>
            </a:xfrm>
            <a:prstGeom prst="ellipse">
              <a:avLst/>
            </a:prstGeom>
            <a:noFill/>
            <a:ln w="25400" cap="flat">
              <a:solidFill>
                <a:srgbClr val="0D948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8" name="TextBox 37">
              <a:extLst>
                <a:ext uri="{FF2B5EF4-FFF2-40B4-BE49-F238E27FC236}">
                  <a16:creationId xmlns:a16="http://schemas.microsoft.com/office/drawing/2014/main" id="{CCDEAF3E-4BE3-635D-F847-36A1B1DD3A21}"/>
                </a:ext>
              </a:extLst>
            </p:cNvPr>
            <p:cNvSpPr txBox="1"/>
            <p:nvPr/>
          </p:nvSpPr>
          <p:spPr>
            <a:xfrm>
              <a:off x="6462170" y="1794665"/>
              <a:ext cx="854765" cy="461665"/>
            </a:xfrm>
            <a:prstGeom prst="rect">
              <a:avLst/>
            </a:prstGeom>
            <a:noFill/>
          </p:spPr>
          <p:txBody>
            <a:bodyPr wrap="square" rtlCol="0">
              <a:spAutoFit/>
            </a:bodyPr>
            <a:lstStyle/>
            <a:p>
              <a:pPr algn="ctr"/>
              <a:r>
                <a:rPr lang="ru-RU" sz="2400" dirty="0">
                  <a:solidFill>
                    <a:srgbClr val="0D9485"/>
                  </a:solidFill>
                  <a:latin typeface="Arial" panose="020B0604020202020204" pitchFamily="34" charset="0"/>
                  <a:cs typeface="Arial" panose="020B0604020202020204" pitchFamily="34" charset="0"/>
                </a:rPr>
                <a:t>ДА</a:t>
              </a:r>
            </a:p>
          </p:txBody>
        </p:sp>
      </p:grpSp>
      <p:grpSp>
        <p:nvGrpSpPr>
          <p:cNvPr id="47" name="Группа 46">
            <a:extLst>
              <a:ext uri="{FF2B5EF4-FFF2-40B4-BE49-F238E27FC236}">
                <a16:creationId xmlns:a16="http://schemas.microsoft.com/office/drawing/2014/main" id="{1AE0034E-BCC2-BDE3-DC2C-6D243EAC8F60}"/>
              </a:ext>
            </a:extLst>
          </p:cNvPr>
          <p:cNvGrpSpPr/>
          <p:nvPr/>
        </p:nvGrpSpPr>
        <p:grpSpPr>
          <a:xfrm>
            <a:off x="6180881" y="2542318"/>
            <a:ext cx="1430029" cy="748858"/>
            <a:chOff x="6180881" y="2542318"/>
            <a:chExt cx="1430029" cy="748858"/>
          </a:xfrm>
        </p:grpSpPr>
        <p:sp>
          <p:nvSpPr>
            <p:cNvPr id="40" name="TextBox 39">
              <a:extLst>
                <a:ext uri="{FF2B5EF4-FFF2-40B4-BE49-F238E27FC236}">
                  <a16:creationId xmlns:a16="http://schemas.microsoft.com/office/drawing/2014/main" id="{E86FB67D-A583-8E40-6806-D5B4E68D7930}"/>
                </a:ext>
              </a:extLst>
            </p:cNvPr>
            <p:cNvSpPr txBox="1"/>
            <p:nvPr/>
          </p:nvSpPr>
          <p:spPr>
            <a:xfrm>
              <a:off x="6180881" y="2687036"/>
              <a:ext cx="1430029" cy="461665"/>
            </a:xfrm>
            <a:prstGeom prst="rect">
              <a:avLst/>
            </a:prstGeom>
            <a:noFill/>
          </p:spPr>
          <p:txBody>
            <a:bodyPr wrap="square" rtlCol="0">
              <a:spAutoFit/>
            </a:bodyPr>
            <a:lstStyle/>
            <a:p>
              <a:pPr algn="ctr"/>
              <a:r>
                <a:rPr lang="ru-RU" sz="2400" dirty="0">
                  <a:solidFill>
                    <a:srgbClr val="C00000"/>
                  </a:solidFill>
                </a:rPr>
                <a:t>НЕТ</a:t>
              </a:r>
            </a:p>
          </p:txBody>
        </p:sp>
        <p:sp>
          <p:nvSpPr>
            <p:cNvPr id="44" name="Овал 43">
              <a:extLst>
                <a:ext uri="{FF2B5EF4-FFF2-40B4-BE49-F238E27FC236}">
                  <a16:creationId xmlns:a16="http://schemas.microsoft.com/office/drawing/2014/main" id="{E6B61F90-E809-24A6-45EE-3778570BBB2C}"/>
                </a:ext>
              </a:extLst>
            </p:cNvPr>
            <p:cNvSpPr/>
            <p:nvPr/>
          </p:nvSpPr>
          <p:spPr>
            <a:xfrm>
              <a:off x="6515123" y="2542318"/>
              <a:ext cx="748858" cy="748858"/>
            </a:xfrm>
            <a:prstGeom prst="ellipse">
              <a:avLst/>
            </a:prstGeom>
            <a:noFill/>
            <a:ln w="25400"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grpSp>
      <p:grpSp>
        <p:nvGrpSpPr>
          <p:cNvPr id="48" name="Группа 47">
            <a:extLst>
              <a:ext uri="{FF2B5EF4-FFF2-40B4-BE49-F238E27FC236}">
                <a16:creationId xmlns:a16="http://schemas.microsoft.com/office/drawing/2014/main" id="{D1EB6DE6-7BD5-B13F-DF88-1A3793E9B364}"/>
              </a:ext>
            </a:extLst>
          </p:cNvPr>
          <p:cNvGrpSpPr/>
          <p:nvPr/>
        </p:nvGrpSpPr>
        <p:grpSpPr>
          <a:xfrm>
            <a:off x="6290285" y="3398844"/>
            <a:ext cx="1198536" cy="748858"/>
            <a:chOff x="6290285" y="3398844"/>
            <a:chExt cx="1198536" cy="748858"/>
          </a:xfrm>
        </p:grpSpPr>
        <p:sp>
          <p:nvSpPr>
            <p:cNvPr id="42" name="TextBox 41">
              <a:extLst>
                <a:ext uri="{FF2B5EF4-FFF2-40B4-BE49-F238E27FC236}">
                  <a16:creationId xmlns:a16="http://schemas.microsoft.com/office/drawing/2014/main" id="{B5ABF2D3-2C1C-0BA9-3F02-122E164F98BB}"/>
                </a:ext>
              </a:extLst>
            </p:cNvPr>
            <p:cNvSpPr txBox="1"/>
            <p:nvPr/>
          </p:nvSpPr>
          <p:spPr>
            <a:xfrm>
              <a:off x="6290285" y="3548449"/>
              <a:ext cx="1198536" cy="461665"/>
            </a:xfrm>
            <a:prstGeom prst="rect">
              <a:avLst/>
            </a:prstGeom>
            <a:noFill/>
          </p:spPr>
          <p:txBody>
            <a:bodyPr wrap="square" rtlCol="0">
              <a:spAutoFit/>
            </a:bodyPr>
            <a:lstStyle/>
            <a:p>
              <a:pPr algn="ctr"/>
              <a:r>
                <a:rPr lang="ru-RU" sz="2400" dirty="0">
                  <a:solidFill>
                    <a:srgbClr val="C00000"/>
                  </a:solidFill>
                </a:rPr>
                <a:t>НЕТ</a:t>
              </a:r>
            </a:p>
          </p:txBody>
        </p:sp>
        <p:sp>
          <p:nvSpPr>
            <p:cNvPr id="45" name="Овал 44">
              <a:extLst>
                <a:ext uri="{FF2B5EF4-FFF2-40B4-BE49-F238E27FC236}">
                  <a16:creationId xmlns:a16="http://schemas.microsoft.com/office/drawing/2014/main" id="{3F74A3AA-0BBE-B8ED-70E7-3143C60974A1}"/>
                </a:ext>
              </a:extLst>
            </p:cNvPr>
            <p:cNvSpPr/>
            <p:nvPr/>
          </p:nvSpPr>
          <p:spPr>
            <a:xfrm>
              <a:off x="6515123" y="3398844"/>
              <a:ext cx="748858" cy="748858"/>
            </a:xfrm>
            <a:prstGeom prst="ellipse">
              <a:avLst/>
            </a:prstGeom>
            <a:noFill/>
            <a:ln w="25400"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grpSp>
    </p:spTree>
    <p:extLst>
      <p:ext uri="{BB962C8B-B14F-4D97-AF65-F5344CB8AC3E}">
        <p14:creationId xmlns:p14="http://schemas.microsoft.com/office/powerpoint/2010/main" val="3094921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fade">
                                      <p:cBhvr>
                                        <p:cTn id="7" dur="500"/>
                                        <p:tgtEl>
                                          <p:spTgt spid="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
                                            <p:txEl>
                                              <p:pRg st="2" end="2"/>
                                            </p:txEl>
                                          </p:spTgt>
                                        </p:tgtEl>
                                        <p:attrNameLst>
                                          <p:attrName>style.visibility</p:attrName>
                                        </p:attrNameLst>
                                      </p:cBhvr>
                                      <p:to>
                                        <p:strVal val="visible"/>
                                      </p:to>
                                    </p:set>
                                    <p:animEffect transition="in" filter="fade">
                                      <p:cBhvr>
                                        <p:cTn id="17" dur="500"/>
                                        <p:tgtEl>
                                          <p:spTgt spid="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6">
                                            <p:txEl>
                                              <p:pRg st="4" end="4"/>
                                            </p:txEl>
                                          </p:spTgt>
                                        </p:tgtEl>
                                        <p:attrNameLst>
                                          <p:attrName>style.visibility</p:attrName>
                                        </p:attrNameLst>
                                      </p:cBhvr>
                                      <p:to>
                                        <p:strVal val="visible"/>
                                      </p:to>
                                    </p:set>
                                    <p:animEffect transition="in" filter="fade">
                                      <p:cBhvr>
                                        <p:cTn id="27" dur="500"/>
                                        <p:tgtEl>
                                          <p:spTgt spid="3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fade">
                                      <p:cBhvr>
                                        <p:cTn id="3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31" name="Google Shape;136;p4"/>
          <p:cNvSpPr txBox="1">
            <a:spLocks/>
          </p:cNvSpPr>
          <p:nvPr/>
        </p:nvSpPr>
        <p:spPr>
          <a:xfrm rot="516">
            <a:off x="554424" y="1657142"/>
            <a:ext cx="8071613" cy="25992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Clr>
                <a:srgbClr val="000000"/>
              </a:buClr>
              <a:buSzPts val="4800"/>
            </a:pPr>
            <a:r>
              <a:rPr lang="ru-RU" sz="1800" dirty="0">
                <a:latin typeface="Arial" panose="020B0604020202020204" pitchFamily="34" charset="0"/>
                <a:cs typeface="Arial" panose="020B0604020202020204" pitchFamily="34" charset="0"/>
              </a:rPr>
              <a:t>Этот термин встречается во всех договорах страхования, хотя русская пословица утверждает, что этот термин является честным и мужественным занятием. Этимологически значение этого термина восходит к итальянскому слову «лавировать между скалами», что является опасным занятием. Шампанское мы вам предложить не можем, но вы не бойтесь и назовите этот термин коротким словом.</a:t>
            </a:r>
          </a:p>
        </p:txBody>
      </p:sp>
      <p:sp>
        <p:nvSpPr>
          <p:cNvPr id="2" name="Google Shape;135;p4">
            <a:extLst>
              <a:ext uri="{FF2B5EF4-FFF2-40B4-BE49-F238E27FC236}">
                <a16:creationId xmlns:a16="http://schemas.microsoft.com/office/drawing/2014/main" id="{3556CDE4-E1E0-4D59-923F-F70DA97743C1}"/>
              </a:ext>
            </a:extLst>
          </p:cNvPr>
          <p:cNvSpPr txBox="1">
            <a:spLocks/>
          </p:cNvSpPr>
          <p:nvPr/>
        </p:nvSpPr>
        <p:spPr>
          <a:xfrm rot="547">
            <a:off x="266596" y="803820"/>
            <a:ext cx="2673326" cy="32047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Clr>
                <a:srgbClr val="7359A2"/>
              </a:buClr>
              <a:buSzPts val="8533"/>
            </a:pPr>
            <a:r>
              <a:rPr lang="ru-RU" sz="3200" b="1" dirty="0">
                <a:solidFill>
                  <a:srgbClr val="0D9485"/>
                </a:solidFill>
                <a:latin typeface="Arial" panose="020B0604020202020204" pitchFamily="34" charset="0"/>
                <a:ea typeface="Ultra"/>
                <a:cs typeface="Arial" panose="020B0604020202020204" pitchFamily="34" charset="0"/>
                <a:sym typeface="Ultra"/>
              </a:rPr>
              <a:t>Вопрос 1</a:t>
            </a:r>
          </a:p>
        </p:txBody>
      </p:sp>
      <p:sp>
        <p:nvSpPr>
          <p:cNvPr id="3" name="Google Shape;137;p4">
            <a:extLst>
              <a:ext uri="{FF2B5EF4-FFF2-40B4-BE49-F238E27FC236}">
                <a16:creationId xmlns:a16="http://schemas.microsoft.com/office/drawing/2014/main" id="{3B655CB8-36D4-667A-40AD-1A8FCB9DC9D4}"/>
              </a:ext>
            </a:extLst>
          </p:cNvPr>
          <p:cNvSpPr/>
          <p:nvPr/>
        </p:nvSpPr>
        <p:spPr>
          <a:xfrm>
            <a:off x="381000" y="1253086"/>
            <a:ext cx="1823657" cy="45719"/>
          </a:xfrm>
          <a:prstGeom prst="rect">
            <a:avLst/>
          </a:prstGeom>
          <a:solidFill>
            <a:srgbClr val="0D9485"/>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defTabSz="685809">
              <a:buSzPts val="8000"/>
            </a:pPr>
            <a:endParaRPr sz="3000">
              <a:solidFill>
                <a:srgbClr val="02ADDC"/>
              </a:solidFill>
              <a:latin typeface="Helvetica Neue"/>
              <a:ea typeface="Helvetica Neue"/>
              <a:cs typeface="Helvetica Neue"/>
            </a:endParaRPr>
          </a:p>
        </p:txBody>
      </p:sp>
      <p:sp>
        <p:nvSpPr>
          <p:cNvPr id="4" name="Номер слайда 8">
            <a:extLst>
              <a:ext uri="{FF2B5EF4-FFF2-40B4-BE49-F238E27FC236}">
                <a16:creationId xmlns:a16="http://schemas.microsoft.com/office/drawing/2014/main" id="{D121AFB9-D905-3900-615E-0CDF71BC1366}"/>
              </a:ext>
            </a:extLst>
          </p:cNvPr>
          <p:cNvSpPr txBox="1">
            <a:spLocks/>
          </p:cNvSpPr>
          <p:nvPr/>
        </p:nvSpPr>
        <p:spPr>
          <a:xfrm>
            <a:off x="8424750" y="4854390"/>
            <a:ext cx="402965" cy="165606"/>
          </a:xfrm>
          <a:prstGeom prst="rect">
            <a:avLst/>
          </a:prstGeom>
        </p:spPr>
        <p:txBody>
          <a:bodyPr anchor="ctr"/>
          <a:lstStyle>
            <a:defPPr marL="0" marR="0" indent="0" algn="l" defTabSz="356616" rtl="0" fontAlgn="auto" latinLnBrk="1" hangingPunct="0">
              <a:lnSpc>
                <a:spcPct val="100000"/>
              </a:lnSpc>
              <a:spcBef>
                <a:spcPts val="0"/>
              </a:spcBef>
              <a:spcAft>
                <a:spcPts val="0"/>
              </a:spcAft>
              <a:buClrTx/>
              <a:buSzTx/>
              <a:buFontTx/>
              <a:buNone/>
              <a:tabLst/>
              <a:defRPr kumimoji="0" sz="702" b="0" i="0" u="none" strike="noStrike" cap="none" spc="0" normalizeH="0" baseline="0">
                <a:ln>
                  <a:noFill/>
                </a:ln>
                <a:solidFill>
                  <a:srgbClr val="000000"/>
                </a:solidFill>
                <a:effectLst/>
                <a:uFillTx/>
              </a:defRPr>
            </a:defPPr>
            <a:lvl1pPr marL="0" marR="0" indent="0"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78308"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356616"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534924"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713232"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891540"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069848"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248156"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426464"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r"/>
            <a:fld id="{86CB4B4D-7CA3-9044-876B-883B54F8677D}" type="slidenum">
              <a:rPr lang="ru-RU" sz="1000" smtClean="0">
                <a:latin typeface="Arial" panose="020B0604020202020204" pitchFamily="34" charset="0"/>
                <a:cs typeface="Arial" panose="020B0604020202020204" pitchFamily="34" charset="0"/>
              </a:rPr>
              <a:pPr algn="r"/>
              <a:t>20</a:t>
            </a:fld>
            <a:endParaRPr lang="ru-RU" sz="1000" dirty="0">
              <a:latin typeface="Arial" panose="020B0604020202020204" pitchFamily="34" charset="0"/>
              <a:cs typeface="Arial" panose="020B0604020202020204" pitchFamily="34" charset="0"/>
            </a:endParaRPr>
          </a:p>
        </p:txBody>
      </p:sp>
      <p:pic>
        <p:nvPicPr>
          <p:cNvPr id="7" name="таймер_1 минута.mp4">
            <a:hlinkClick r:id="" action="ppaction://media"/>
            <a:extLst>
              <a:ext uri="{FF2B5EF4-FFF2-40B4-BE49-F238E27FC236}">
                <a16:creationId xmlns:a16="http://schemas.microsoft.com/office/drawing/2014/main" id="{871FC696-D776-6C4A-9D93-985C6CA78957}"/>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3600" t="34509" r="2049" b="34291"/>
          <a:stretch/>
        </p:blipFill>
        <p:spPr>
          <a:xfrm>
            <a:off x="7081521" y="4345041"/>
            <a:ext cx="1814672" cy="337547"/>
          </a:xfrm>
          <a:prstGeom prst="rect">
            <a:avLst/>
          </a:prstGeom>
        </p:spPr>
      </p:pic>
    </p:spTree>
    <p:extLst>
      <p:ext uri="{BB962C8B-B14F-4D97-AF65-F5344CB8AC3E}">
        <p14:creationId xmlns:p14="http://schemas.microsoft.com/office/powerpoint/2010/main" val="971417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11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31" name="Google Shape;136;p4"/>
          <p:cNvSpPr txBox="1">
            <a:spLocks/>
          </p:cNvSpPr>
          <p:nvPr/>
        </p:nvSpPr>
        <p:spPr>
          <a:xfrm rot="516">
            <a:off x="5079996" y="1647956"/>
            <a:ext cx="3546041" cy="26088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Clr>
                <a:srgbClr val="000000"/>
              </a:buClr>
              <a:buSzPts val="4800"/>
            </a:pPr>
            <a:r>
              <a:rPr lang="ru-RU" sz="1800" dirty="0"/>
              <a:t>Перед вами вид сверху на площадь Шарля де Голля в Париже, в центре которой пересекаются множество проспектов. В некоторых договорах страхования эта площадь является исключением. Ответьте, в договорах страхования чего? </a:t>
            </a:r>
          </a:p>
        </p:txBody>
      </p:sp>
      <p:pic>
        <p:nvPicPr>
          <p:cNvPr id="33" name="таймер_1 минута.mp4">
            <a:hlinkClick r:id="" action="ppaction://media"/>
            <a:extLst>
              <a:ext uri="{FF2B5EF4-FFF2-40B4-BE49-F238E27FC236}">
                <a16:creationId xmlns:a16="http://schemas.microsoft.com/office/drawing/2014/main" id="{871FC696-D776-6C4A-9D93-985C6CA78957}"/>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3600" t="34509" r="2049" b="34291"/>
          <a:stretch/>
        </p:blipFill>
        <p:spPr>
          <a:xfrm>
            <a:off x="7081521" y="4345041"/>
            <a:ext cx="1814672" cy="337547"/>
          </a:xfrm>
          <a:prstGeom prst="rect">
            <a:avLst/>
          </a:prstGeom>
        </p:spPr>
      </p:pic>
      <p:pic>
        <p:nvPicPr>
          <p:cNvPr id="2" name="Рисунок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1320" y="1647601"/>
            <a:ext cx="4302761" cy="2866214"/>
          </a:xfrm>
          <a:prstGeom prst="rect">
            <a:avLst/>
          </a:prstGeom>
        </p:spPr>
      </p:pic>
      <p:sp>
        <p:nvSpPr>
          <p:cNvPr id="10" name="Google Shape;135;p4"/>
          <p:cNvSpPr txBox="1">
            <a:spLocks/>
          </p:cNvSpPr>
          <p:nvPr/>
        </p:nvSpPr>
        <p:spPr>
          <a:xfrm rot="547">
            <a:off x="266596" y="803820"/>
            <a:ext cx="2673326" cy="32047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Clr>
                <a:srgbClr val="7359A2"/>
              </a:buClr>
              <a:buSzPts val="8533"/>
            </a:pPr>
            <a:r>
              <a:rPr lang="ru-RU" sz="3200" b="1" dirty="0">
                <a:solidFill>
                  <a:srgbClr val="0D9485"/>
                </a:solidFill>
                <a:latin typeface="Arial" panose="020B0604020202020204" pitchFamily="34" charset="0"/>
                <a:ea typeface="Ultra"/>
                <a:cs typeface="Arial" panose="020B0604020202020204" pitchFamily="34" charset="0"/>
                <a:sym typeface="Ultra"/>
              </a:rPr>
              <a:t>Вопрос 2</a:t>
            </a:r>
          </a:p>
        </p:txBody>
      </p:sp>
      <p:sp>
        <p:nvSpPr>
          <p:cNvPr id="3" name="Google Shape;137;p4">
            <a:extLst>
              <a:ext uri="{FF2B5EF4-FFF2-40B4-BE49-F238E27FC236}">
                <a16:creationId xmlns:a16="http://schemas.microsoft.com/office/drawing/2014/main" id="{4E5C326B-413F-348A-103C-C1E67731D5F7}"/>
              </a:ext>
            </a:extLst>
          </p:cNvPr>
          <p:cNvSpPr/>
          <p:nvPr/>
        </p:nvSpPr>
        <p:spPr>
          <a:xfrm>
            <a:off x="381000" y="1253086"/>
            <a:ext cx="1823657" cy="45719"/>
          </a:xfrm>
          <a:prstGeom prst="rect">
            <a:avLst/>
          </a:prstGeom>
          <a:solidFill>
            <a:srgbClr val="0D9485"/>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defTabSz="685809">
              <a:buSzPts val="8000"/>
            </a:pPr>
            <a:endParaRPr sz="3000">
              <a:solidFill>
                <a:srgbClr val="02ADDC"/>
              </a:solidFill>
              <a:latin typeface="Helvetica Neue"/>
              <a:ea typeface="Helvetica Neue"/>
              <a:cs typeface="Helvetica Neue"/>
            </a:endParaRPr>
          </a:p>
        </p:txBody>
      </p:sp>
      <p:sp>
        <p:nvSpPr>
          <p:cNvPr id="5" name="Номер слайда 8">
            <a:extLst>
              <a:ext uri="{FF2B5EF4-FFF2-40B4-BE49-F238E27FC236}">
                <a16:creationId xmlns:a16="http://schemas.microsoft.com/office/drawing/2014/main" id="{D8C6A5E9-2F47-8E11-2ADF-34A64F73AE36}"/>
              </a:ext>
            </a:extLst>
          </p:cNvPr>
          <p:cNvSpPr txBox="1">
            <a:spLocks/>
          </p:cNvSpPr>
          <p:nvPr/>
        </p:nvSpPr>
        <p:spPr>
          <a:xfrm>
            <a:off x="8392093" y="4770585"/>
            <a:ext cx="468279" cy="337547"/>
          </a:xfrm>
          <a:prstGeom prst="rect">
            <a:avLst/>
          </a:prstGeom>
        </p:spPr>
        <p:txBody>
          <a:bodyPr anchor="ctr"/>
          <a:lstStyle>
            <a:defPPr marL="0" marR="0" indent="0" algn="l" defTabSz="356616" rtl="0" fontAlgn="auto" latinLnBrk="1" hangingPunct="0">
              <a:lnSpc>
                <a:spcPct val="100000"/>
              </a:lnSpc>
              <a:spcBef>
                <a:spcPts val="0"/>
              </a:spcBef>
              <a:spcAft>
                <a:spcPts val="0"/>
              </a:spcAft>
              <a:buClrTx/>
              <a:buSzTx/>
              <a:buFontTx/>
              <a:buNone/>
              <a:tabLst/>
              <a:defRPr kumimoji="0" sz="702" b="0" i="0" u="none" strike="noStrike" cap="none" spc="0" normalizeH="0" baseline="0">
                <a:ln>
                  <a:noFill/>
                </a:ln>
                <a:solidFill>
                  <a:srgbClr val="000000"/>
                </a:solidFill>
                <a:effectLst/>
                <a:uFillTx/>
              </a:defRPr>
            </a:defPPr>
            <a:lvl1pPr marL="0" marR="0" indent="0"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78308"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356616"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534924"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713232"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891540"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069848"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248156"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426464"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r"/>
            <a:fld id="{86CB4B4D-7CA3-9044-876B-883B54F8677D}" type="slidenum">
              <a:rPr lang="ru-RU" sz="1000" smtClean="0">
                <a:latin typeface="Arial" panose="020B0604020202020204" pitchFamily="34" charset="0"/>
                <a:cs typeface="Arial" panose="020B0604020202020204" pitchFamily="34" charset="0"/>
              </a:rPr>
              <a:pPr algn="r"/>
              <a:t>21</a:t>
            </a:fld>
            <a:endParaRPr lang="ru-RU"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9764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119" fill="hold"/>
                                        <p:tgtEl>
                                          <p:spTgt spid="3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3"/>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31" name="Google Shape;136;p4"/>
          <p:cNvSpPr txBox="1">
            <a:spLocks/>
          </p:cNvSpPr>
          <p:nvPr/>
        </p:nvSpPr>
        <p:spPr>
          <a:xfrm rot="516">
            <a:off x="554424" y="1657142"/>
            <a:ext cx="8071613" cy="25992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Clr>
                <a:srgbClr val="000000"/>
              </a:buClr>
              <a:buSzPts val="4800"/>
            </a:pPr>
            <a:r>
              <a:rPr lang="ru-RU" sz="1800" dirty="0"/>
              <a:t>В наши дни страховые компании готовы застраховать даже от встречи с НЛО, однако в конце 60-х годов прошлого века ни одна из подобных компаний не согласилась выдать страховой полис этой тройке. Вместо этого им пришлось подписать открытки, чтобы при наступлении несчастного случая их семьи смогли получить компенсацию. Куда отправились герои этой истории? </a:t>
            </a:r>
          </a:p>
        </p:txBody>
      </p:sp>
      <p:sp>
        <p:nvSpPr>
          <p:cNvPr id="2" name="Google Shape;135;p4">
            <a:extLst>
              <a:ext uri="{FF2B5EF4-FFF2-40B4-BE49-F238E27FC236}">
                <a16:creationId xmlns:a16="http://schemas.microsoft.com/office/drawing/2014/main" id="{E70BF9CF-54DC-28F6-A1C9-127CAB409365}"/>
              </a:ext>
            </a:extLst>
          </p:cNvPr>
          <p:cNvSpPr txBox="1">
            <a:spLocks/>
          </p:cNvSpPr>
          <p:nvPr/>
        </p:nvSpPr>
        <p:spPr>
          <a:xfrm rot="547">
            <a:off x="266596" y="803820"/>
            <a:ext cx="2673326" cy="32047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Clr>
                <a:srgbClr val="7359A2"/>
              </a:buClr>
              <a:buSzPts val="8533"/>
            </a:pPr>
            <a:r>
              <a:rPr lang="ru-RU" sz="3200" b="1" dirty="0">
                <a:solidFill>
                  <a:srgbClr val="0D9485"/>
                </a:solidFill>
                <a:latin typeface="Arial" panose="020B0604020202020204" pitchFamily="34" charset="0"/>
                <a:ea typeface="Ultra"/>
                <a:cs typeface="Arial" panose="020B0604020202020204" pitchFamily="34" charset="0"/>
                <a:sym typeface="Ultra"/>
              </a:rPr>
              <a:t>Вопрос 3</a:t>
            </a:r>
          </a:p>
        </p:txBody>
      </p:sp>
      <p:sp>
        <p:nvSpPr>
          <p:cNvPr id="3" name="Google Shape;137;p4">
            <a:extLst>
              <a:ext uri="{FF2B5EF4-FFF2-40B4-BE49-F238E27FC236}">
                <a16:creationId xmlns:a16="http://schemas.microsoft.com/office/drawing/2014/main" id="{6DC227D9-BE96-99E9-44AF-539E3793DE61}"/>
              </a:ext>
            </a:extLst>
          </p:cNvPr>
          <p:cNvSpPr/>
          <p:nvPr/>
        </p:nvSpPr>
        <p:spPr>
          <a:xfrm>
            <a:off x="381000" y="1253086"/>
            <a:ext cx="1823657" cy="45719"/>
          </a:xfrm>
          <a:prstGeom prst="rect">
            <a:avLst/>
          </a:prstGeom>
          <a:solidFill>
            <a:srgbClr val="0D9485"/>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defTabSz="685809">
              <a:buSzPts val="8000"/>
            </a:pPr>
            <a:endParaRPr sz="3000">
              <a:solidFill>
                <a:srgbClr val="02ADDC"/>
              </a:solidFill>
              <a:latin typeface="Helvetica Neue"/>
              <a:ea typeface="Helvetica Neue"/>
              <a:cs typeface="Helvetica Neue"/>
            </a:endParaRPr>
          </a:p>
        </p:txBody>
      </p:sp>
      <p:sp>
        <p:nvSpPr>
          <p:cNvPr id="4" name="Номер слайда 8">
            <a:extLst>
              <a:ext uri="{FF2B5EF4-FFF2-40B4-BE49-F238E27FC236}">
                <a16:creationId xmlns:a16="http://schemas.microsoft.com/office/drawing/2014/main" id="{3267374B-6E5A-20A6-189C-73E15CED721F}"/>
              </a:ext>
            </a:extLst>
          </p:cNvPr>
          <p:cNvSpPr txBox="1">
            <a:spLocks/>
          </p:cNvSpPr>
          <p:nvPr/>
        </p:nvSpPr>
        <p:spPr>
          <a:xfrm>
            <a:off x="8424750" y="4825078"/>
            <a:ext cx="402965" cy="201609"/>
          </a:xfrm>
          <a:prstGeom prst="rect">
            <a:avLst/>
          </a:prstGeom>
        </p:spPr>
        <p:txBody>
          <a:bodyPr anchor="ctr"/>
          <a:lstStyle>
            <a:defPPr marL="0" marR="0" indent="0" algn="l" defTabSz="356616" rtl="0" fontAlgn="auto" latinLnBrk="1" hangingPunct="0">
              <a:lnSpc>
                <a:spcPct val="100000"/>
              </a:lnSpc>
              <a:spcBef>
                <a:spcPts val="0"/>
              </a:spcBef>
              <a:spcAft>
                <a:spcPts val="0"/>
              </a:spcAft>
              <a:buClrTx/>
              <a:buSzTx/>
              <a:buFontTx/>
              <a:buNone/>
              <a:tabLst/>
              <a:defRPr kumimoji="0" sz="702" b="0" i="0" u="none" strike="noStrike" cap="none" spc="0" normalizeH="0" baseline="0">
                <a:ln>
                  <a:noFill/>
                </a:ln>
                <a:solidFill>
                  <a:srgbClr val="000000"/>
                </a:solidFill>
                <a:effectLst/>
                <a:uFillTx/>
              </a:defRPr>
            </a:defPPr>
            <a:lvl1pPr marL="0" marR="0" indent="0"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78308"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356616"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534924"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713232"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891540"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069848"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248156"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426464"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r"/>
            <a:fld id="{86CB4B4D-7CA3-9044-876B-883B54F8677D}" type="slidenum">
              <a:rPr lang="ru-RU" sz="1000" smtClean="0">
                <a:latin typeface="Arial" panose="020B0604020202020204" pitchFamily="34" charset="0"/>
                <a:cs typeface="Arial" panose="020B0604020202020204" pitchFamily="34" charset="0"/>
              </a:rPr>
              <a:pPr algn="r"/>
              <a:t>22</a:t>
            </a:fld>
            <a:endParaRPr lang="ru-RU" sz="1000" dirty="0">
              <a:latin typeface="Arial" panose="020B0604020202020204" pitchFamily="34" charset="0"/>
              <a:cs typeface="Arial" panose="020B0604020202020204" pitchFamily="34" charset="0"/>
            </a:endParaRPr>
          </a:p>
        </p:txBody>
      </p:sp>
      <p:pic>
        <p:nvPicPr>
          <p:cNvPr id="7" name="таймер_1 минута.mp4">
            <a:hlinkClick r:id="" action="ppaction://media"/>
            <a:extLst>
              <a:ext uri="{FF2B5EF4-FFF2-40B4-BE49-F238E27FC236}">
                <a16:creationId xmlns:a16="http://schemas.microsoft.com/office/drawing/2014/main" id="{871FC696-D776-6C4A-9D93-985C6CA78957}"/>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3600" t="34509" r="2049" b="34291"/>
          <a:stretch/>
        </p:blipFill>
        <p:spPr>
          <a:xfrm>
            <a:off x="7081521" y="4345041"/>
            <a:ext cx="1814672" cy="337547"/>
          </a:xfrm>
          <a:prstGeom prst="rect">
            <a:avLst/>
          </a:prstGeom>
        </p:spPr>
      </p:pic>
    </p:spTree>
    <p:extLst>
      <p:ext uri="{BB962C8B-B14F-4D97-AF65-F5344CB8AC3E}">
        <p14:creationId xmlns:p14="http://schemas.microsoft.com/office/powerpoint/2010/main" val="3635064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11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31" name="Google Shape;136;p4"/>
          <p:cNvSpPr txBox="1">
            <a:spLocks/>
          </p:cNvSpPr>
          <p:nvPr/>
        </p:nvSpPr>
        <p:spPr>
          <a:xfrm rot="516">
            <a:off x="554424" y="1657142"/>
            <a:ext cx="8071613" cy="25992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Clr>
                <a:srgbClr val="000000"/>
              </a:buClr>
              <a:buSzPts val="4800"/>
            </a:pPr>
            <a:r>
              <a:rPr lang="ru-RU" sz="1800" dirty="0"/>
              <a:t>Герольд </a:t>
            </a:r>
            <a:r>
              <a:rPr lang="ru-RU" sz="1800" dirty="0" err="1"/>
              <a:t>Хольц</a:t>
            </a:r>
            <a:r>
              <a:rPr lang="ru-RU" sz="1800" dirty="0"/>
              <a:t> был первым специалистом, который выписал ЕГО одинокой матери с больным ребенком. Однако вскоре оказался на скамье подсудимых за «потворство тунеядству, пособничество неуплате налогов и вредоносную инициативу». В наши дни ЕГО можно получить в электронном виде, а заведует всем процессом Социальный фонд России. Что такое ОН? </a:t>
            </a:r>
          </a:p>
        </p:txBody>
      </p:sp>
      <p:sp>
        <p:nvSpPr>
          <p:cNvPr id="2" name="Google Shape;135;p4">
            <a:extLst>
              <a:ext uri="{FF2B5EF4-FFF2-40B4-BE49-F238E27FC236}">
                <a16:creationId xmlns:a16="http://schemas.microsoft.com/office/drawing/2014/main" id="{F0750D6F-799C-1E73-F604-01F50F915F44}"/>
              </a:ext>
            </a:extLst>
          </p:cNvPr>
          <p:cNvSpPr txBox="1">
            <a:spLocks/>
          </p:cNvSpPr>
          <p:nvPr/>
        </p:nvSpPr>
        <p:spPr>
          <a:xfrm rot="547">
            <a:off x="266596" y="803820"/>
            <a:ext cx="2673326" cy="32047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Clr>
                <a:srgbClr val="7359A2"/>
              </a:buClr>
              <a:buSzPts val="8533"/>
            </a:pPr>
            <a:r>
              <a:rPr lang="ru-RU" sz="3200" b="1" dirty="0">
                <a:solidFill>
                  <a:srgbClr val="0D9485"/>
                </a:solidFill>
                <a:latin typeface="Arial" panose="020B0604020202020204" pitchFamily="34" charset="0"/>
                <a:ea typeface="Ultra"/>
                <a:cs typeface="Arial" panose="020B0604020202020204" pitchFamily="34" charset="0"/>
                <a:sym typeface="Ultra"/>
              </a:rPr>
              <a:t>Вопрос 4</a:t>
            </a:r>
          </a:p>
        </p:txBody>
      </p:sp>
      <p:sp>
        <p:nvSpPr>
          <p:cNvPr id="3" name="Google Shape;137;p4">
            <a:extLst>
              <a:ext uri="{FF2B5EF4-FFF2-40B4-BE49-F238E27FC236}">
                <a16:creationId xmlns:a16="http://schemas.microsoft.com/office/drawing/2014/main" id="{CDC3D762-3D95-5509-6646-7D4610BC0006}"/>
              </a:ext>
            </a:extLst>
          </p:cNvPr>
          <p:cNvSpPr/>
          <p:nvPr/>
        </p:nvSpPr>
        <p:spPr>
          <a:xfrm>
            <a:off x="381000" y="1253086"/>
            <a:ext cx="1823657" cy="45719"/>
          </a:xfrm>
          <a:prstGeom prst="rect">
            <a:avLst/>
          </a:prstGeom>
          <a:solidFill>
            <a:srgbClr val="0D9485"/>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defTabSz="685809">
              <a:buSzPts val="8000"/>
            </a:pPr>
            <a:endParaRPr sz="3000">
              <a:solidFill>
                <a:srgbClr val="02ADDC"/>
              </a:solidFill>
              <a:latin typeface="Helvetica Neue"/>
              <a:ea typeface="Helvetica Neue"/>
              <a:cs typeface="Helvetica Neue"/>
            </a:endParaRPr>
          </a:p>
        </p:txBody>
      </p:sp>
      <p:sp>
        <p:nvSpPr>
          <p:cNvPr id="4" name="Номер слайда 8">
            <a:extLst>
              <a:ext uri="{FF2B5EF4-FFF2-40B4-BE49-F238E27FC236}">
                <a16:creationId xmlns:a16="http://schemas.microsoft.com/office/drawing/2014/main" id="{E2C8D3B8-B649-D9E6-DEED-6FC04F3D227B}"/>
              </a:ext>
            </a:extLst>
          </p:cNvPr>
          <p:cNvSpPr txBox="1">
            <a:spLocks/>
          </p:cNvSpPr>
          <p:nvPr/>
        </p:nvSpPr>
        <p:spPr>
          <a:xfrm>
            <a:off x="8416586" y="4891097"/>
            <a:ext cx="419293" cy="73667"/>
          </a:xfrm>
          <a:prstGeom prst="rect">
            <a:avLst/>
          </a:prstGeom>
        </p:spPr>
        <p:txBody>
          <a:bodyPr anchor="ctr"/>
          <a:lstStyle>
            <a:defPPr marL="0" marR="0" indent="0" algn="l" defTabSz="356616" rtl="0" fontAlgn="auto" latinLnBrk="1" hangingPunct="0">
              <a:lnSpc>
                <a:spcPct val="100000"/>
              </a:lnSpc>
              <a:spcBef>
                <a:spcPts val="0"/>
              </a:spcBef>
              <a:spcAft>
                <a:spcPts val="0"/>
              </a:spcAft>
              <a:buClrTx/>
              <a:buSzTx/>
              <a:buFontTx/>
              <a:buNone/>
              <a:tabLst/>
              <a:defRPr kumimoji="0" sz="702" b="0" i="0" u="none" strike="noStrike" cap="none" spc="0" normalizeH="0" baseline="0">
                <a:ln>
                  <a:noFill/>
                </a:ln>
                <a:solidFill>
                  <a:srgbClr val="000000"/>
                </a:solidFill>
                <a:effectLst/>
                <a:uFillTx/>
              </a:defRPr>
            </a:defPPr>
            <a:lvl1pPr marL="0" marR="0" indent="0"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78308"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356616"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534924"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713232"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891540"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069848"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248156"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426464"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r"/>
            <a:fld id="{86CB4B4D-7CA3-9044-876B-883B54F8677D}" type="slidenum">
              <a:rPr lang="ru-RU" sz="1000" smtClean="0">
                <a:latin typeface="Arial" panose="020B0604020202020204" pitchFamily="34" charset="0"/>
                <a:cs typeface="Arial" panose="020B0604020202020204" pitchFamily="34" charset="0"/>
              </a:rPr>
              <a:pPr algn="r"/>
              <a:t>23</a:t>
            </a:fld>
            <a:endParaRPr lang="ru-RU" sz="1000" dirty="0">
              <a:latin typeface="Arial" panose="020B0604020202020204" pitchFamily="34" charset="0"/>
              <a:cs typeface="Arial" panose="020B0604020202020204" pitchFamily="34" charset="0"/>
            </a:endParaRPr>
          </a:p>
        </p:txBody>
      </p:sp>
      <p:pic>
        <p:nvPicPr>
          <p:cNvPr id="7" name="таймер_1 минута.mp4">
            <a:hlinkClick r:id="" action="ppaction://media"/>
            <a:extLst>
              <a:ext uri="{FF2B5EF4-FFF2-40B4-BE49-F238E27FC236}">
                <a16:creationId xmlns:a16="http://schemas.microsoft.com/office/drawing/2014/main" id="{871FC696-D776-6C4A-9D93-985C6CA78957}"/>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3600" t="34509" r="2049" b="34291"/>
          <a:stretch/>
        </p:blipFill>
        <p:spPr>
          <a:xfrm>
            <a:off x="7081521" y="4345041"/>
            <a:ext cx="1814672" cy="337547"/>
          </a:xfrm>
          <a:prstGeom prst="rect">
            <a:avLst/>
          </a:prstGeom>
        </p:spPr>
      </p:pic>
    </p:spTree>
    <p:extLst>
      <p:ext uri="{BB962C8B-B14F-4D97-AF65-F5344CB8AC3E}">
        <p14:creationId xmlns:p14="http://schemas.microsoft.com/office/powerpoint/2010/main" val="67374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11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31" name="Google Shape;136;p4"/>
          <p:cNvSpPr txBox="1">
            <a:spLocks/>
          </p:cNvSpPr>
          <p:nvPr/>
        </p:nvSpPr>
        <p:spPr>
          <a:xfrm rot="516">
            <a:off x="554424" y="1657142"/>
            <a:ext cx="8071613" cy="25992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Clr>
                <a:srgbClr val="000000"/>
              </a:buClr>
              <a:buSzPts val="4800"/>
            </a:pPr>
            <a:r>
              <a:rPr lang="ru-RU" sz="1800" dirty="0"/>
              <a:t>В одном романе </a:t>
            </a:r>
            <a:r>
              <a:rPr lang="ru-RU" sz="1800" dirty="0" err="1"/>
              <a:t>Рю</a:t>
            </a:r>
            <a:r>
              <a:rPr lang="ru-RU" sz="1800" dirty="0"/>
              <a:t> Мураками иронизирует: «Всякий чиновник, занимающий ответственную должность, озабочен только одной единственной проблемой - избежать ЕЁ». Автолюбители должны знать, что ЕЁ можно, а в России даже нужно, застраховать. </a:t>
            </a:r>
          </a:p>
          <a:p>
            <a:pPr>
              <a:buClr>
                <a:srgbClr val="000000"/>
              </a:buClr>
              <a:buSzPts val="4800"/>
            </a:pPr>
            <a:r>
              <a:rPr lang="ru-RU" sz="1800" dirty="0"/>
              <a:t>Назовите ЕЁ одним словом.</a:t>
            </a:r>
          </a:p>
        </p:txBody>
      </p:sp>
      <p:sp>
        <p:nvSpPr>
          <p:cNvPr id="2" name="Google Shape;135;p4">
            <a:extLst>
              <a:ext uri="{FF2B5EF4-FFF2-40B4-BE49-F238E27FC236}">
                <a16:creationId xmlns:a16="http://schemas.microsoft.com/office/drawing/2014/main" id="{E8AE834D-6C47-C658-86AD-1ED43CBE5231}"/>
              </a:ext>
            </a:extLst>
          </p:cNvPr>
          <p:cNvSpPr txBox="1">
            <a:spLocks/>
          </p:cNvSpPr>
          <p:nvPr/>
        </p:nvSpPr>
        <p:spPr>
          <a:xfrm rot="547">
            <a:off x="266596" y="803820"/>
            <a:ext cx="2673326" cy="32047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Clr>
                <a:srgbClr val="7359A2"/>
              </a:buClr>
              <a:buSzPts val="8533"/>
            </a:pPr>
            <a:r>
              <a:rPr lang="ru-RU" sz="3200" b="1" dirty="0">
                <a:solidFill>
                  <a:srgbClr val="0D9485"/>
                </a:solidFill>
                <a:latin typeface="Arial" panose="020B0604020202020204" pitchFamily="34" charset="0"/>
                <a:ea typeface="Ultra"/>
                <a:cs typeface="Arial" panose="020B0604020202020204" pitchFamily="34" charset="0"/>
                <a:sym typeface="Ultra"/>
              </a:rPr>
              <a:t>Вопрос 5</a:t>
            </a:r>
          </a:p>
        </p:txBody>
      </p:sp>
      <p:sp>
        <p:nvSpPr>
          <p:cNvPr id="3" name="Google Shape;137;p4">
            <a:extLst>
              <a:ext uri="{FF2B5EF4-FFF2-40B4-BE49-F238E27FC236}">
                <a16:creationId xmlns:a16="http://schemas.microsoft.com/office/drawing/2014/main" id="{6AC0BB9B-D86E-C3D7-CCD2-6C673F5161A6}"/>
              </a:ext>
            </a:extLst>
          </p:cNvPr>
          <p:cNvSpPr/>
          <p:nvPr/>
        </p:nvSpPr>
        <p:spPr>
          <a:xfrm>
            <a:off x="381000" y="1253086"/>
            <a:ext cx="1823657" cy="45719"/>
          </a:xfrm>
          <a:prstGeom prst="rect">
            <a:avLst/>
          </a:prstGeom>
          <a:solidFill>
            <a:srgbClr val="0D9485"/>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defTabSz="685809">
              <a:buSzPts val="8000"/>
            </a:pPr>
            <a:endParaRPr sz="3000">
              <a:solidFill>
                <a:srgbClr val="02ADDC"/>
              </a:solidFill>
              <a:latin typeface="Helvetica Neue"/>
              <a:ea typeface="Helvetica Neue"/>
              <a:cs typeface="Helvetica Neue"/>
            </a:endParaRPr>
          </a:p>
        </p:txBody>
      </p:sp>
      <p:sp>
        <p:nvSpPr>
          <p:cNvPr id="4" name="Номер слайда 8">
            <a:extLst>
              <a:ext uri="{FF2B5EF4-FFF2-40B4-BE49-F238E27FC236}">
                <a16:creationId xmlns:a16="http://schemas.microsoft.com/office/drawing/2014/main" id="{87D8D994-C41D-A3DD-8C7F-4420730231E0}"/>
              </a:ext>
            </a:extLst>
          </p:cNvPr>
          <p:cNvSpPr txBox="1">
            <a:spLocks/>
          </p:cNvSpPr>
          <p:nvPr/>
        </p:nvSpPr>
        <p:spPr>
          <a:xfrm>
            <a:off x="8408422" y="4832534"/>
            <a:ext cx="435622" cy="190553"/>
          </a:xfrm>
          <a:prstGeom prst="rect">
            <a:avLst/>
          </a:prstGeom>
        </p:spPr>
        <p:txBody>
          <a:bodyPr anchor="ctr"/>
          <a:lstStyle>
            <a:defPPr marL="0" marR="0" indent="0" algn="l" defTabSz="356616" rtl="0" fontAlgn="auto" latinLnBrk="1" hangingPunct="0">
              <a:lnSpc>
                <a:spcPct val="100000"/>
              </a:lnSpc>
              <a:spcBef>
                <a:spcPts val="0"/>
              </a:spcBef>
              <a:spcAft>
                <a:spcPts val="0"/>
              </a:spcAft>
              <a:buClrTx/>
              <a:buSzTx/>
              <a:buFontTx/>
              <a:buNone/>
              <a:tabLst/>
              <a:defRPr kumimoji="0" sz="702" b="0" i="0" u="none" strike="noStrike" cap="none" spc="0" normalizeH="0" baseline="0">
                <a:ln>
                  <a:noFill/>
                </a:ln>
                <a:solidFill>
                  <a:srgbClr val="000000"/>
                </a:solidFill>
                <a:effectLst/>
                <a:uFillTx/>
              </a:defRPr>
            </a:defPPr>
            <a:lvl1pPr marL="0" marR="0" indent="0"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78308"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356616"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534924"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713232"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891540"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069848"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248156"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426464"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r"/>
            <a:fld id="{86CB4B4D-7CA3-9044-876B-883B54F8677D}" type="slidenum">
              <a:rPr lang="ru-RU" sz="1000" smtClean="0">
                <a:latin typeface="Arial" panose="020B0604020202020204" pitchFamily="34" charset="0"/>
                <a:cs typeface="Arial" panose="020B0604020202020204" pitchFamily="34" charset="0"/>
              </a:rPr>
              <a:pPr algn="r"/>
              <a:t>24</a:t>
            </a:fld>
            <a:endParaRPr lang="ru-RU" sz="1000" dirty="0">
              <a:latin typeface="Arial" panose="020B0604020202020204" pitchFamily="34" charset="0"/>
              <a:cs typeface="Arial" panose="020B0604020202020204" pitchFamily="34" charset="0"/>
            </a:endParaRPr>
          </a:p>
        </p:txBody>
      </p:sp>
      <p:pic>
        <p:nvPicPr>
          <p:cNvPr id="7" name="таймер_1 минута.mp4">
            <a:hlinkClick r:id="" action="ppaction://media"/>
            <a:extLst>
              <a:ext uri="{FF2B5EF4-FFF2-40B4-BE49-F238E27FC236}">
                <a16:creationId xmlns:a16="http://schemas.microsoft.com/office/drawing/2014/main" id="{871FC696-D776-6C4A-9D93-985C6CA78957}"/>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3600" t="34509" r="2049" b="34291"/>
          <a:stretch/>
        </p:blipFill>
        <p:spPr>
          <a:xfrm>
            <a:off x="7081521" y="4345041"/>
            <a:ext cx="1814672" cy="337547"/>
          </a:xfrm>
          <a:prstGeom prst="rect">
            <a:avLst/>
          </a:prstGeom>
        </p:spPr>
      </p:pic>
    </p:spTree>
    <p:extLst>
      <p:ext uri="{BB962C8B-B14F-4D97-AF65-F5344CB8AC3E}">
        <p14:creationId xmlns:p14="http://schemas.microsoft.com/office/powerpoint/2010/main" val="871975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11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8">
          <a:extLst>
            <a:ext uri="{FF2B5EF4-FFF2-40B4-BE49-F238E27FC236}">
              <a16:creationId xmlns:a16="http://schemas.microsoft.com/office/drawing/2014/main" id="{B57B2FE7-035E-6B7C-C6F3-7CA3F6D20AE5}"/>
            </a:ext>
          </a:extLst>
        </p:cNvPr>
        <p:cNvGrpSpPr/>
        <p:nvPr/>
      </p:nvGrpSpPr>
      <p:grpSpPr>
        <a:xfrm>
          <a:off x="0" y="0"/>
          <a:ext cx="0" cy="0"/>
          <a:chOff x="0" y="0"/>
          <a:chExt cx="0" cy="0"/>
        </a:xfrm>
      </p:grpSpPr>
      <p:sp>
        <p:nvSpPr>
          <p:cNvPr id="100" name="Google Shape;100;p4">
            <a:extLst>
              <a:ext uri="{FF2B5EF4-FFF2-40B4-BE49-F238E27FC236}">
                <a16:creationId xmlns:a16="http://schemas.microsoft.com/office/drawing/2014/main" id="{400AD0B2-8342-10C1-2433-5B8028709E73}"/>
              </a:ext>
            </a:extLst>
          </p:cNvPr>
          <p:cNvSpPr/>
          <p:nvPr/>
        </p:nvSpPr>
        <p:spPr>
          <a:xfrm>
            <a:off x="0" y="623455"/>
            <a:ext cx="4775201" cy="4170218"/>
          </a:xfrm>
          <a:prstGeom prst="rect">
            <a:avLst/>
          </a:prstGeom>
          <a:solidFill>
            <a:srgbClr val="0D9485"/>
          </a:solidFill>
          <a:ln>
            <a:noFill/>
          </a:ln>
        </p:spPr>
        <p:txBody>
          <a:bodyPr spcFirstLastPara="1" wrap="square" lIns="91425" tIns="45701" rIns="91425" bIns="45701" anchor="t" anchorCtr="0">
            <a:noAutofit/>
          </a:bodyPr>
          <a:lstStyle/>
          <a:p>
            <a:pPr algn="l"/>
            <a:endParaRPr sz="1400">
              <a:solidFill>
                <a:srgbClr val="4FB9B3"/>
              </a:solidFill>
              <a:latin typeface="Arial"/>
              <a:ea typeface="Arial"/>
              <a:cs typeface="Arial"/>
              <a:sym typeface="Arial"/>
            </a:endParaRPr>
          </a:p>
        </p:txBody>
      </p:sp>
      <p:sp>
        <p:nvSpPr>
          <p:cNvPr id="23" name="Google Shape;135;p4">
            <a:extLst>
              <a:ext uri="{FF2B5EF4-FFF2-40B4-BE49-F238E27FC236}">
                <a16:creationId xmlns:a16="http://schemas.microsoft.com/office/drawing/2014/main" id="{2B137F11-9A22-1486-4E50-96D95364E419}"/>
              </a:ext>
            </a:extLst>
          </p:cNvPr>
          <p:cNvSpPr txBox="1">
            <a:spLocks/>
          </p:cNvSpPr>
          <p:nvPr/>
        </p:nvSpPr>
        <p:spPr>
          <a:xfrm rot="547">
            <a:off x="554151" y="3788655"/>
            <a:ext cx="2673326" cy="32047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Clr>
                <a:srgbClr val="7359A2"/>
              </a:buClr>
              <a:buSzPts val="8533"/>
            </a:pPr>
            <a:r>
              <a:rPr lang="ru-RU" sz="3200" b="1" dirty="0">
                <a:solidFill>
                  <a:schemeClr val="bg1"/>
                </a:solidFill>
                <a:latin typeface="Arial" panose="020B0604020202020204" pitchFamily="34" charset="0"/>
                <a:ea typeface="Ultra"/>
                <a:cs typeface="Arial" panose="020B0604020202020204" pitchFamily="34" charset="0"/>
                <a:sym typeface="Ultra"/>
              </a:rPr>
              <a:t>Ответы</a:t>
            </a:r>
          </a:p>
        </p:txBody>
      </p:sp>
      <p:sp>
        <p:nvSpPr>
          <p:cNvPr id="24" name="Google Shape;135;p4">
            <a:extLst>
              <a:ext uri="{FF2B5EF4-FFF2-40B4-BE49-F238E27FC236}">
                <a16:creationId xmlns:a16="http://schemas.microsoft.com/office/drawing/2014/main" id="{AA03020C-BA19-0390-6FEE-06B3396D1733}"/>
              </a:ext>
            </a:extLst>
          </p:cNvPr>
          <p:cNvSpPr txBox="1">
            <a:spLocks/>
          </p:cNvSpPr>
          <p:nvPr/>
        </p:nvSpPr>
        <p:spPr>
          <a:xfrm rot="547">
            <a:off x="554307" y="1666702"/>
            <a:ext cx="3570570" cy="229395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Clr>
                <a:srgbClr val="7359A2"/>
              </a:buClr>
              <a:buSzPts val="8533"/>
            </a:pPr>
            <a:r>
              <a:rPr lang="en-US" sz="3200" b="1" dirty="0">
                <a:solidFill>
                  <a:schemeClr val="bg1"/>
                </a:solidFill>
                <a:latin typeface="Arial" panose="020B0604020202020204" pitchFamily="34" charset="0"/>
                <a:ea typeface="Ultra"/>
                <a:cs typeface="Arial" panose="020B0604020202020204" pitchFamily="34" charset="0"/>
                <a:sym typeface="Ultra"/>
              </a:rPr>
              <a:t>[</a:t>
            </a:r>
            <a:r>
              <a:rPr lang="ru-RU" sz="3200" b="1" dirty="0">
                <a:solidFill>
                  <a:schemeClr val="bg1"/>
                </a:solidFill>
                <a:latin typeface="Arial" panose="020B0604020202020204" pitchFamily="34" charset="0"/>
                <a:ea typeface="Ultra"/>
                <a:cs typeface="Arial" panose="020B0604020202020204" pitchFamily="34" charset="0"/>
                <a:sym typeface="Ultra"/>
              </a:rPr>
              <a:t>Не</a:t>
            </a:r>
            <a:r>
              <a:rPr lang="en-US" sz="3200" b="1" dirty="0">
                <a:solidFill>
                  <a:schemeClr val="bg1"/>
                </a:solidFill>
                <a:latin typeface="Arial" panose="020B0604020202020204" pitchFamily="34" charset="0"/>
                <a:ea typeface="Ultra"/>
                <a:cs typeface="Arial" panose="020B0604020202020204" pitchFamily="34" charset="0"/>
                <a:sym typeface="Ultra"/>
              </a:rPr>
              <a:t>]</a:t>
            </a:r>
            <a:r>
              <a:rPr lang="ru-RU" sz="3200" b="1" dirty="0">
                <a:solidFill>
                  <a:schemeClr val="bg1"/>
                </a:solidFill>
                <a:latin typeface="Arial" panose="020B0604020202020204" pitchFamily="34" charset="0"/>
                <a:ea typeface="Ultra"/>
                <a:cs typeface="Arial" panose="020B0604020202020204" pitchFamily="34" charset="0"/>
                <a:sym typeface="Ultra"/>
              </a:rPr>
              <a:t>обычное в страховании </a:t>
            </a:r>
          </a:p>
        </p:txBody>
      </p:sp>
      <p:pic>
        <p:nvPicPr>
          <p:cNvPr id="2" name="Рисунок 1">
            <a:extLst>
              <a:ext uri="{FF2B5EF4-FFF2-40B4-BE49-F238E27FC236}">
                <a16:creationId xmlns:a16="http://schemas.microsoft.com/office/drawing/2014/main" id="{0A4B4FD1-D5FB-3997-55BF-5BECE57B43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1034" y="1275745"/>
            <a:ext cx="2673146" cy="2673146"/>
          </a:xfrm>
          <a:prstGeom prst="rect">
            <a:avLst/>
          </a:prstGeom>
        </p:spPr>
      </p:pic>
      <p:sp>
        <p:nvSpPr>
          <p:cNvPr id="3" name="Номер слайда 8">
            <a:extLst>
              <a:ext uri="{FF2B5EF4-FFF2-40B4-BE49-F238E27FC236}">
                <a16:creationId xmlns:a16="http://schemas.microsoft.com/office/drawing/2014/main" id="{460C90ED-159A-B63B-B1EB-21CF9ED11C02}"/>
              </a:ext>
            </a:extLst>
          </p:cNvPr>
          <p:cNvSpPr txBox="1">
            <a:spLocks/>
          </p:cNvSpPr>
          <p:nvPr/>
        </p:nvSpPr>
        <p:spPr>
          <a:xfrm>
            <a:off x="8364180" y="4865913"/>
            <a:ext cx="447999" cy="107202"/>
          </a:xfrm>
          <a:prstGeom prst="rect">
            <a:avLst/>
          </a:prstGeom>
        </p:spPr>
        <p:txBody>
          <a:bodyPr anchor="ctr"/>
          <a:lstStyle>
            <a:defPPr marL="0" marR="0" indent="0" algn="l" defTabSz="356616" rtl="0" fontAlgn="auto" latinLnBrk="1" hangingPunct="0">
              <a:lnSpc>
                <a:spcPct val="100000"/>
              </a:lnSpc>
              <a:spcBef>
                <a:spcPts val="0"/>
              </a:spcBef>
              <a:spcAft>
                <a:spcPts val="0"/>
              </a:spcAft>
              <a:buClrTx/>
              <a:buSzTx/>
              <a:buFontTx/>
              <a:buNone/>
              <a:tabLst/>
              <a:defRPr kumimoji="0" sz="702" b="0" i="0" u="none" strike="noStrike" cap="none" spc="0" normalizeH="0" baseline="0">
                <a:ln>
                  <a:noFill/>
                </a:ln>
                <a:solidFill>
                  <a:srgbClr val="000000"/>
                </a:solidFill>
                <a:effectLst/>
                <a:uFillTx/>
              </a:defRPr>
            </a:defPPr>
            <a:lvl1pPr marL="0" marR="0" indent="0"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78308"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356616"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534924"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713232"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891540"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069848"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248156"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426464"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r"/>
            <a:fld id="{86CB4B4D-7CA3-9044-876B-883B54F8677D}" type="slidenum">
              <a:rPr lang="ru-RU" sz="1000" smtClean="0">
                <a:latin typeface="Arial" panose="020B0604020202020204" pitchFamily="34" charset="0"/>
                <a:cs typeface="Arial" panose="020B0604020202020204" pitchFamily="34" charset="0"/>
              </a:rPr>
              <a:pPr algn="r"/>
              <a:t>25</a:t>
            </a:fld>
            <a:endParaRPr lang="ru-RU"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99464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31" name="Google Shape;136;p4"/>
          <p:cNvSpPr txBox="1">
            <a:spLocks/>
          </p:cNvSpPr>
          <p:nvPr/>
        </p:nvSpPr>
        <p:spPr>
          <a:xfrm rot="516">
            <a:off x="554424" y="1657142"/>
            <a:ext cx="8071613" cy="25992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Clr>
                <a:srgbClr val="000000"/>
              </a:buClr>
              <a:buSzPts val="4800"/>
            </a:pPr>
            <a:r>
              <a:rPr lang="ru-RU" sz="1800" dirty="0"/>
              <a:t>Этот термин встречается во всех договорах страхования, хотя русская пословица утверждает, что этот термин является честным и мужественным занятием. Этимологически значение этого термина восходит к итальянскому слову «лавировать между скалами», что является опасным занятием. Шампанское мы вам предложить не можем, но вы не бойтесь и назовите этот термин коротким словом.</a:t>
            </a:r>
          </a:p>
        </p:txBody>
      </p:sp>
      <p:sp>
        <p:nvSpPr>
          <p:cNvPr id="6" name="Google Shape;136;p4"/>
          <p:cNvSpPr txBox="1">
            <a:spLocks/>
          </p:cNvSpPr>
          <p:nvPr/>
        </p:nvSpPr>
        <p:spPr>
          <a:xfrm rot="516">
            <a:off x="554224" y="4303859"/>
            <a:ext cx="7482236" cy="42902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Clr>
                <a:srgbClr val="000000"/>
              </a:buClr>
              <a:buSzPts val="4800"/>
            </a:pPr>
            <a:r>
              <a:rPr lang="ru-RU" sz="1800" b="1" dirty="0">
                <a:solidFill>
                  <a:srgbClr val="E6215A"/>
                </a:solidFill>
              </a:rPr>
              <a:t>Ответ: риск</a:t>
            </a:r>
          </a:p>
        </p:txBody>
      </p:sp>
      <p:sp>
        <p:nvSpPr>
          <p:cNvPr id="2" name="Google Shape;135;p4">
            <a:extLst>
              <a:ext uri="{FF2B5EF4-FFF2-40B4-BE49-F238E27FC236}">
                <a16:creationId xmlns:a16="http://schemas.microsoft.com/office/drawing/2014/main" id="{09AE38F2-BB49-7703-E3BC-811FD7CC0EEC}"/>
              </a:ext>
            </a:extLst>
          </p:cNvPr>
          <p:cNvSpPr txBox="1">
            <a:spLocks/>
          </p:cNvSpPr>
          <p:nvPr/>
        </p:nvSpPr>
        <p:spPr>
          <a:xfrm rot="547">
            <a:off x="266596" y="803820"/>
            <a:ext cx="2673326" cy="32047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Clr>
                <a:srgbClr val="7359A2"/>
              </a:buClr>
              <a:buSzPts val="8533"/>
            </a:pPr>
            <a:r>
              <a:rPr lang="ru-RU" sz="3200" b="1" dirty="0">
                <a:solidFill>
                  <a:srgbClr val="0D9485"/>
                </a:solidFill>
                <a:latin typeface="Arial" panose="020B0604020202020204" pitchFamily="34" charset="0"/>
                <a:ea typeface="Ultra"/>
                <a:cs typeface="Arial" panose="020B0604020202020204" pitchFamily="34" charset="0"/>
                <a:sym typeface="Ultra"/>
              </a:rPr>
              <a:t>Вопрос 1</a:t>
            </a:r>
          </a:p>
        </p:txBody>
      </p:sp>
      <p:sp>
        <p:nvSpPr>
          <p:cNvPr id="3" name="Google Shape;137;p4">
            <a:extLst>
              <a:ext uri="{FF2B5EF4-FFF2-40B4-BE49-F238E27FC236}">
                <a16:creationId xmlns:a16="http://schemas.microsoft.com/office/drawing/2014/main" id="{DBD9E9E8-73DC-6540-8190-034DFD3298C8}"/>
              </a:ext>
            </a:extLst>
          </p:cNvPr>
          <p:cNvSpPr/>
          <p:nvPr/>
        </p:nvSpPr>
        <p:spPr>
          <a:xfrm>
            <a:off x="381000" y="1253086"/>
            <a:ext cx="1823657" cy="45719"/>
          </a:xfrm>
          <a:prstGeom prst="rect">
            <a:avLst/>
          </a:prstGeom>
          <a:solidFill>
            <a:srgbClr val="0D9485"/>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defTabSz="685809">
              <a:buSzPts val="8000"/>
            </a:pPr>
            <a:endParaRPr sz="3000">
              <a:solidFill>
                <a:srgbClr val="02ADDC"/>
              </a:solidFill>
              <a:latin typeface="Helvetica Neue"/>
              <a:ea typeface="Helvetica Neue"/>
              <a:cs typeface="Helvetica Neue"/>
            </a:endParaRPr>
          </a:p>
        </p:txBody>
      </p:sp>
      <p:sp>
        <p:nvSpPr>
          <p:cNvPr id="4" name="Номер слайда 8">
            <a:extLst>
              <a:ext uri="{FF2B5EF4-FFF2-40B4-BE49-F238E27FC236}">
                <a16:creationId xmlns:a16="http://schemas.microsoft.com/office/drawing/2014/main" id="{BD08E8E9-B82C-B917-B622-D3FC02048FF3}"/>
              </a:ext>
            </a:extLst>
          </p:cNvPr>
          <p:cNvSpPr txBox="1">
            <a:spLocks/>
          </p:cNvSpPr>
          <p:nvPr/>
        </p:nvSpPr>
        <p:spPr>
          <a:xfrm>
            <a:off x="8376557" y="4781951"/>
            <a:ext cx="435622" cy="214592"/>
          </a:xfrm>
          <a:prstGeom prst="rect">
            <a:avLst/>
          </a:prstGeom>
        </p:spPr>
        <p:txBody>
          <a:bodyPr anchor="ctr"/>
          <a:lstStyle>
            <a:defPPr marL="0" marR="0" indent="0" algn="l" defTabSz="356616" rtl="0" fontAlgn="auto" latinLnBrk="1" hangingPunct="0">
              <a:lnSpc>
                <a:spcPct val="100000"/>
              </a:lnSpc>
              <a:spcBef>
                <a:spcPts val="0"/>
              </a:spcBef>
              <a:spcAft>
                <a:spcPts val="0"/>
              </a:spcAft>
              <a:buClrTx/>
              <a:buSzTx/>
              <a:buFontTx/>
              <a:buNone/>
              <a:tabLst/>
              <a:defRPr kumimoji="0" sz="702" b="0" i="0" u="none" strike="noStrike" cap="none" spc="0" normalizeH="0" baseline="0">
                <a:ln>
                  <a:noFill/>
                </a:ln>
                <a:solidFill>
                  <a:srgbClr val="000000"/>
                </a:solidFill>
                <a:effectLst/>
                <a:uFillTx/>
              </a:defRPr>
            </a:defPPr>
            <a:lvl1pPr marL="0" marR="0" indent="0"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78308"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356616"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534924"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713232"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891540"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069848"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248156"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426464"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r"/>
            <a:fld id="{86CB4B4D-7CA3-9044-876B-883B54F8677D}" type="slidenum">
              <a:rPr lang="ru-RU" sz="1000" smtClean="0">
                <a:latin typeface="Arial" panose="020B0604020202020204" pitchFamily="34" charset="0"/>
                <a:cs typeface="Arial" panose="020B0604020202020204" pitchFamily="34" charset="0"/>
              </a:rPr>
              <a:pPr algn="r"/>
              <a:t>26</a:t>
            </a:fld>
            <a:endParaRPr lang="ru-RU"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5685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31" name="Google Shape;136;p4"/>
          <p:cNvSpPr txBox="1">
            <a:spLocks/>
          </p:cNvSpPr>
          <p:nvPr/>
        </p:nvSpPr>
        <p:spPr>
          <a:xfrm rot="516">
            <a:off x="5079996" y="1647956"/>
            <a:ext cx="3546041" cy="26088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Clr>
                <a:srgbClr val="000000"/>
              </a:buClr>
              <a:buSzPts val="4800"/>
            </a:pPr>
            <a:r>
              <a:rPr lang="ru-RU" sz="1800" dirty="0"/>
              <a:t>Перед вами вид сверху на площадь Шарля де Голля в Париже, в центре которой пересекаются множество проспектов. В некоторых договорах страхования эта площадь является исключением. Ответьте, в договорах страхования чего? </a:t>
            </a:r>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320" y="1647601"/>
            <a:ext cx="4302761" cy="2866214"/>
          </a:xfrm>
          <a:prstGeom prst="rect">
            <a:avLst/>
          </a:prstGeom>
        </p:spPr>
      </p:pic>
      <p:sp>
        <p:nvSpPr>
          <p:cNvPr id="7" name="Google Shape;136;p4"/>
          <p:cNvSpPr txBox="1">
            <a:spLocks/>
          </p:cNvSpPr>
          <p:nvPr/>
        </p:nvSpPr>
        <p:spPr>
          <a:xfrm rot="516">
            <a:off x="5079819" y="4304243"/>
            <a:ext cx="3546413" cy="42902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Clr>
                <a:srgbClr val="000000"/>
              </a:buClr>
              <a:buSzPts val="4800"/>
            </a:pPr>
            <a:r>
              <a:rPr lang="ru-RU" sz="1800" b="1" dirty="0">
                <a:solidFill>
                  <a:srgbClr val="E6215A"/>
                </a:solidFill>
              </a:rPr>
              <a:t>Ответ: автомобилей</a:t>
            </a:r>
          </a:p>
        </p:txBody>
      </p:sp>
      <p:sp>
        <p:nvSpPr>
          <p:cNvPr id="3" name="Google Shape;135;p4">
            <a:extLst>
              <a:ext uri="{FF2B5EF4-FFF2-40B4-BE49-F238E27FC236}">
                <a16:creationId xmlns:a16="http://schemas.microsoft.com/office/drawing/2014/main" id="{06568BE0-88BB-FA68-D052-1F68F7D84171}"/>
              </a:ext>
            </a:extLst>
          </p:cNvPr>
          <p:cNvSpPr txBox="1">
            <a:spLocks/>
          </p:cNvSpPr>
          <p:nvPr/>
        </p:nvSpPr>
        <p:spPr>
          <a:xfrm rot="547">
            <a:off x="266596" y="803820"/>
            <a:ext cx="2673326" cy="32047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Clr>
                <a:srgbClr val="7359A2"/>
              </a:buClr>
              <a:buSzPts val="8533"/>
            </a:pPr>
            <a:r>
              <a:rPr lang="ru-RU" sz="3200" b="1" dirty="0">
                <a:solidFill>
                  <a:srgbClr val="0D9485"/>
                </a:solidFill>
                <a:latin typeface="Arial" panose="020B0604020202020204" pitchFamily="34" charset="0"/>
                <a:ea typeface="Ultra"/>
                <a:cs typeface="Arial" panose="020B0604020202020204" pitchFamily="34" charset="0"/>
                <a:sym typeface="Ultra"/>
              </a:rPr>
              <a:t>Вопрос 2</a:t>
            </a:r>
          </a:p>
        </p:txBody>
      </p:sp>
      <p:sp>
        <p:nvSpPr>
          <p:cNvPr id="4" name="Google Shape;137;p4">
            <a:extLst>
              <a:ext uri="{FF2B5EF4-FFF2-40B4-BE49-F238E27FC236}">
                <a16:creationId xmlns:a16="http://schemas.microsoft.com/office/drawing/2014/main" id="{81E1BB52-42EF-C696-F4A0-A739CCBD63CA}"/>
              </a:ext>
            </a:extLst>
          </p:cNvPr>
          <p:cNvSpPr/>
          <p:nvPr/>
        </p:nvSpPr>
        <p:spPr>
          <a:xfrm>
            <a:off x="381000" y="1253086"/>
            <a:ext cx="1823657" cy="45719"/>
          </a:xfrm>
          <a:prstGeom prst="rect">
            <a:avLst/>
          </a:prstGeom>
          <a:solidFill>
            <a:srgbClr val="0D9485"/>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defTabSz="685809">
              <a:buSzPts val="8000"/>
            </a:pPr>
            <a:endParaRPr sz="3000">
              <a:solidFill>
                <a:srgbClr val="02ADDC"/>
              </a:solidFill>
              <a:latin typeface="Helvetica Neue"/>
              <a:ea typeface="Helvetica Neue"/>
              <a:cs typeface="Helvetica Neue"/>
            </a:endParaRPr>
          </a:p>
        </p:txBody>
      </p:sp>
      <p:sp>
        <p:nvSpPr>
          <p:cNvPr id="5" name="Номер слайда 8">
            <a:extLst>
              <a:ext uri="{FF2B5EF4-FFF2-40B4-BE49-F238E27FC236}">
                <a16:creationId xmlns:a16="http://schemas.microsoft.com/office/drawing/2014/main" id="{91D7FAA2-6124-E7D2-91CF-36370839E448}"/>
              </a:ext>
            </a:extLst>
          </p:cNvPr>
          <p:cNvSpPr txBox="1">
            <a:spLocks/>
          </p:cNvSpPr>
          <p:nvPr/>
        </p:nvSpPr>
        <p:spPr>
          <a:xfrm>
            <a:off x="8425543" y="4833254"/>
            <a:ext cx="386636" cy="123531"/>
          </a:xfrm>
          <a:prstGeom prst="rect">
            <a:avLst/>
          </a:prstGeom>
        </p:spPr>
        <p:txBody>
          <a:bodyPr anchor="ctr"/>
          <a:lstStyle>
            <a:defPPr marL="0" marR="0" indent="0" algn="l" defTabSz="356616" rtl="0" fontAlgn="auto" latinLnBrk="1" hangingPunct="0">
              <a:lnSpc>
                <a:spcPct val="100000"/>
              </a:lnSpc>
              <a:spcBef>
                <a:spcPts val="0"/>
              </a:spcBef>
              <a:spcAft>
                <a:spcPts val="0"/>
              </a:spcAft>
              <a:buClrTx/>
              <a:buSzTx/>
              <a:buFontTx/>
              <a:buNone/>
              <a:tabLst/>
              <a:defRPr kumimoji="0" sz="702" b="0" i="0" u="none" strike="noStrike" cap="none" spc="0" normalizeH="0" baseline="0">
                <a:ln>
                  <a:noFill/>
                </a:ln>
                <a:solidFill>
                  <a:srgbClr val="000000"/>
                </a:solidFill>
                <a:effectLst/>
                <a:uFillTx/>
              </a:defRPr>
            </a:defPPr>
            <a:lvl1pPr marL="0" marR="0" indent="0"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78308"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356616"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534924"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713232"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891540"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069848"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248156"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426464"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r"/>
            <a:fld id="{86CB4B4D-7CA3-9044-876B-883B54F8677D}" type="slidenum">
              <a:rPr lang="ru-RU" sz="1000" smtClean="0">
                <a:latin typeface="Arial" panose="020B0604020202020204" pitchFamily="34" charset="0"/>
                <a:cs typeface="Arial" panose="020B0604020202020204" pitchFamily="34" charset="0"/>
              </a:rPr>
              <a:pPr algn="r"/>
              <a:t>27</a:t>
            </a:fld>
            <a:endParaRPr lang="ru-RU"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045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31" name="Google Shape;136;p4"/>
          <p:cNvSpPr txBox="1">
            <a:spLocks/>
          </p:cNvSpPr>
          <p:nvPr/>
        </p:nvSpPr>
        <p:spPr>
          <a:xfrm rot="516">
            <a:off x="554424" y="1657142"/>
            <a:ext cx="8071613" cy="25992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Clr>
                <a:srgbClr val="000000"/>
              </a:buClr>
              <a:buSzPts val="4800"/>
            </a:pPr>
            <a:r>
              <a:rPr lang="ru-RU" sz="1800" dirty="0"/>
              <a:t>В наши дни страховые компании готовы застраховать даже от встречи с НЛО, однако в конце 60-х годов прошлого века ни одна из подобных компаний не согласилась выдать страховой полис этой тройке. Вместо этого им пришлось подписать открытки, чтобы при наступлении несчастного случая их семьи смогли получить компенсацию. Куда отправились герои этой истории? </a:t>
            </a:r>
          </a:p>
        </p:txBody>
      </p:sp>
      <p:sp>
        <p:nvSpPr>
          <p:cNvPr id="6" name="Google Shape;136;p4"/>
          <p:cNvSpPr txBox="1">
            <a:spLocks/>
          </p:cNvSpPr>
          <p:nvPr/>
        </p:nvSpPr>
        <p:spPr>
          <a:xfrm rot="516">
            <a:off x="554496" y="4226896"/>
            <a:ext cx="8071762" cy="7680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Clr>
                <a:srgbClr val="000000"/>
              </a:buClr>
              <a:buSzPts val="4800"/>
            </a:pPr>
            <a:r>
              <a:rPr lang="ru-RU" sz="1800" b="1" dirty="0">
                <a:solidFill>
                  <a:srgbClr val="E6215A"/>
                </a:solidFill>
              </a:rPr>
              <a:t>Ответ: на Луну</a:t>
            </a:r>
          </a:p>
        </p:txBody>
      </p:sp>
      <p:sp>
        <p:nvSpPr>
          <p:cNvPr id="2" name="Google Shape;135;p4">
            <a:extLst>
              <a:ext uri="{FF2B5EF4-FFF2-40B4-BE49-F238E27FC236}">
                <a16:creationId xmlns:a16="http://schemas.microsoft.com/office/drawing/2014/main" id="{CE07D88E-42D5-B043-C7B7-43BF11CC0009}"/>
              </a:ext>
            </a:extLst>
          </p:cNvPr>
          <p:cNvSpPr txBox="1">
            <a:spLocks/>
          </p:cNvSpPr>
          <p:nvPr/>
        </p:nvSpPr>
        <p:spPr>
          <a:xfrm rot="547">
            <a:off x="266596" y="803820"/>
            <a:ext cx="2673326" cy="32047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Clr>
                <a:srgbClr val="7359A2"/>
              </a:buClr>
              <a:buSzPts val="8533"/>
            </a:pPr>
            <a:r>
              <a:rPr lang="ru-RU" sz="3200" b="1" dirty="0">
                <a:solidFill>
                  <a:srgbClr val="0D9485"/>
                </a:solidFill>
                <a:latin typeface="Arial" panose="020B0604020202020204" pitchFamily="34" charset="0"/>
                <a:ea typeface="Ultra"/>
                <a:cs typeface="Arial" panose="020B0604020202020204" pitchFamily="34" charset="0"/>
                <a:sym typeface="Ultra"/>
              </a:rPr>
              <a:t>Вопрос 3</a:t>
            </a:r>
          </a:p>
        </p:txBody>
      </p:sp>
      <p:sp>
        <p:nvSpPr>
          <p:cNvPr id="3" name="Google Shape;137;p4">
            <a:extLst>
              <a:ext uri="{FF2B5EF4-FFF2-40B4-BE49-F238E27FC236}">
                <a16:creationId xmlns:a16="http://schemas.microsoft.com/office/drawing/2014/main" id="{088490BD-B189-8008-EA9B-3D6C422D50FB}"/>
              </a:ext>
            </a:extLst>
          </p:cNvPr>
          <p:cNvSpPr/>
          <p:nvPr/>
        </p:nvSpPr>
        <p:spPr>
          <a:xfrm>
            <a:off x="381000" y="1253086"/>
            <a:ext cx="1823657" cy="45719"/>
          </a:xfrm>
          <a:prstGeom prst="rect">
            <a:avLst/>
          </a:prstGeom>
          <a:solidFill>
            <a:srgbClr val="0D9485"/>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defTabSz="685809">
              <a:buSzPts val="8000"/>
            </a:pPr>
            <a:endParaRPr sz="3000">
              <a:solidFill>
                <a:srgbClr val="02ADDC"/>
              </a:solidFill>
              <a:latin typeface="Helvetica Neue"/>
              <a:ea typeface="Helvetica Neue"/>
              <a:cs typeface="Helvetica Neue"/>
            </a:endParaRPr>
          </a:p>
        </p:txBody>
      </p:sp>
      <p:sp>
        <p:nvSpPr>
          <p:cNvPr id="4" name="Номер слайда 8">
            <a:extLst>
              <a:ext uri="{FF2B5EF4-FFF2-40B4-BE49-F238E27FC236}">
                <a16:creationId xmlns:a16="http://schemas.microsoft.com/office/drawing/2014/main" id="{808CB0E2-4D1E-ACAE-7C14-F84465845127}"/>
              </a:ext>
            </a:extLst>
          </p:cNvPr>
          <p:cNvSpPr txBox="1">
            <a:spLocks/>
          </p:cNvSpPr>
          <p:nvPr/>
        </p:nvSpPr>
        <p:spPr>
          <a:xfrm>
            <a:off x="8278586" y="4814609"/>
            <a:ext cx="533593" cy="213568"/>
          </a:xfrm>
          <a:prstGeom prst="rect">
            <a:avLst/>
          </a:prstGeom>
        </p:spPr>
        <p:txBody>
          <a:bodyPr anchor="ctr"/>
          <a:lstStyle>
            <a:defPPr marL="0" marR="0" indent="0" algn="l" defTabSz="356616" rtl="0" fontAlgn="auto" latinLnBrk="1" hangingPunct="0">
              <a:lnSpc>
                <a:spcPct val="100000"/>
              </a:lnSpc>
              <a:spcBef>
                <a:spcPts val="0"/>
              </a:spcBef>
              <a:spcAft>
                <a:spcPts val="0"/>
              </a:spcAft>
              <a:buClrTx/>
              <a:buSzTx/>
              <a:buFontTx/>
              <a:buNone/>
              <a:tabLst/>
              <a:defRPr kumimoji="0" sz="702" b="0" i="0" u="none" strike="noStrike" cap="none" spc="0" normalizeH="0" baseline="0">
                <a:ln>
                  <a:noFill/>
                </a:ln>
                <a:solidFill>
                  <a:srgbClr val="000000"/>
                </a:solidFill>
                <a:effectLst/>
                <a:uFillTx/>
              </a:defRPr>
            </a:defPPr>
            <a:lvl1pPr marL="0" marR="0" indent="0"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78308"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356616"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534924"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713232"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891540"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069848"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248156"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426464"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r"/>
            <a:fld id="{86CB4B4D-7CA3-9044-876B-883B54F8677D}" type="slidenum">
              <a:rPr lang="ru-RU" sz="1000" smtClean="0">
                <a:latin typeface="Arial" panose="020B0604020202020204" pitchFamily="34" charset="0"/>
                <a:cs typeface="Arial" panose="020B0604020202020204" pitchFamily="34" charset="0"/>
              </a:rPr>
              <a:pPr algn="r"/>
              <a:t>28</a:t>
            </a:fld>
            <a:endParaRPr lang="ru-RU"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329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31" name="Google Shape;136;p4"/>
          <p:cNvSpPr txBox="1">
            <a:spLocks/>
          </p:cNvSpPr>
          <p:nvPr/>
        </p:nvSpPr>
        <p:spPr>
          <a:xfrm rot="516">
            <a:off x="554424" y="1657142"/>
            <a:ext cx="8071613" cy="25992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Clr>
                <a:srgbClr val="000000"/>
              </a:buClr>
              <a:buSzPts val="4800"/>
            </a:pPr>
            <a:r>
              <a:rPr lang="ru-RU" sz="1800" dirty="0"/>
              <a:t>Герольд </a:t>
            </a:r>
            <a:r>
              <a:rPr lang="ru-RU" sz="1800" dirty="0" err="1"/>
              <a:t>Хольц</a:t>
            </a:r>
            <a:r>
              <a:rPr lang="ru-RU" sz="1800" dirty="0"/>
              <a:t> был первым специалистом, который выписал ЕГО одинокой матери с больным ребенком. Однако вскоре оказался на скамье подсудимых за «потворство тунеядству, пособничество неуплате налогов и вредоносную инициативу». В наши дни ЕГО можно получить в электронном виде, а заведует всем процессом Социальный фонд России. Что такое ОН? </a:t>
            </a:r>
          </a:p>
        </p:txBody>
      </p:sp>
      <p:sp>
        <p:nvSpPr>
          <p:cNvPr id="6" name="Google Shape;136;p4"/>
          <p:cNvSpPr txBox="1">
            <a:spLocks/>
          </p:cNvSpPr>
          <p:nvPr/>
        </p:nvSpPr>
        <p:spPr>
          <a:xfrm rot="516">
            <a:off x="554224" y="4303858"/>
            <a:ext cx="7482236" cy="42902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Clr>
                <a:srgbClr val="000000"/>
              </a:buClr>
              <a:buSzPts val="4800"/>
            </a:pPr>
            <a:r>
              <a:rPr lang="ru-RU" sz="1800" b="1" dirty="0">
                <a:solidFill>
                  <a:srgbClr val="E6215A"/>
                </a:solidFill>
              </a:rPr>
              <a:t>Ответ: лист нетрудоспособности</a:t>
            </a:r>
            <a:r>
              <a:rPr lang="en-US" sz="1800" b="1" dirty="0">
                <a:solidFill>
                  <a:srgbClr val="E6215A"/>
                </a:solidFill>
              </a:rPr>
              <a:t>/ </a:t>
            </a:r>
            <a:r>
              <a:rPr lang="ru-RU" sz="1800" b="1" dirty="0">
                <a:solidFill>
                  <a:srgbClr val="E6215A"/>
                </a:solidFill>
              </a:rPr>
              <a:t>больничный лист</a:t>
            </a:r>
          </a:p>
        </p:txBody>
      </p:sp>
      <p:sp>
        <p:nvSpPr>
          <p:cNvPr id="2" name="Google Shape;135;p4">
            <a:extLst>
              <a:ext uri="{FF2B5EF4-FFF2-40B4-BE49-F238E27FC236}">
                <a16:creationId xmlns:a16="http://schemas.microsoft.com/office/drawing/2014/main" id="{1B902F18-E4B0-0BD4-19F0-FE2376F2A82B}"/>
              </a:ext>
            </a:extLst>
          </p:cNvPr>
          <p:cNvSpPr txBox="1">
            <a:spLocks/>
          </p:cNvSpPr>
          <p:nvPr/>
        </p:nvSpPr>
        <p:spPr>
          <a:xfrm rot="547">
            <a:off x="266596" y="803820"/>
            <a:ext cx="2673326" cy="32047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Clr>
                <a:srgbClr val="7359A2"/>
              </a:buClr>
              <a:buSzPts val="8533"/>
            </a:pPr>
            <a:r>
              <a:rPr lang="ru-RU" sz="3200" b="1" dirty="0">
                <a:solidFill>
                  <a:srgbClr val="0D9485"/>
                </a:solidFill>
                <a:latin typeface="Arial" panose="020B0604020202020204" pitchFamily="34" charset="0"/>
                <a:ea typeface="Ultra"/>
                <a:cs typeface="Arial" panose="020B0604020202020204" pitchFamily="34" charset="0"/>
                <a:sym typeface="Ultra"/>
              </a:rPr>
              <a:t>Вопрос 4</a:t>
            </a:r>
          </a:p>
        </p:txBody>
      </p:sp>
      <p:sp>
        <p:nvSpPr>
          <p:cNvPr id="3" name="Google Shape;137;p4">
            <a:extLst>
              <a:ext uri="{FF2B5EF4-FFF2-40B4-BE49-F238E27FC236}">
                <a16:creationId xmlns:a16="http://schemas.microsoft.com/office/drawing/2014/main" id="{2164BED8-2EA5-5976-4C40-A19502BEEAFD}"/>
              </a:ext>
            </a:extLst>
          </p:cNvPr>
          <p:cNvSpPr/>
          <p:nvPr/>
        </p:nvSpPr>
        <p:spPr>
          <a:xfrm>
            <a:off x="381000" y="1253086"/>
            <a:ext cx="1823657" cy="45719"/>
          </a:xfrm>
          <a:prstGeom prst="rect">
            <a:avLst/>
          </a:prstGeom>
          <a:solidFill>
            <a:srgbClr val="0D9485"/>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defTabSz="685809">
              <a:buSzPts val="8000"/>
            </a:pPr>
            <a:endParaRPr sz="3000">
              <a:solidFill>
                <a:srgbClr val="02ADDC"/>
              </a:solidFill>
              <a:latin typeface="Helvetica Neue"/>
              <a:ea typeface="Helvetica Neue"/>
              <a:cs typeface="Helvetica Neue"/>
            </a:endParaRPr>
          </a:p>
        </p:txBody>
      </p:sp>
      <p:sp>
        <p:nvSpPr>
          <p:cNvPr id="4" name="Номер слайда 8">
            <a:extLst>
              <a:ext uri="{FF2B5EF4-FFF2-40B4-BE49-F238E27FC236}">
                <a16:creationId xmlns:a16="http://schemas.microsoft.com/office/drawing/2014/main" id="{64AF2B67-A804-5837-4AB3-BA9556B656EE}"/>
              </a:ext>
            </a:extLst>
          </p:cNvPr>
          <p:cNvSpPr txBox="1">
            <a:spLocks/>
          </p:cNvSpPr>
          <p:nvPr/>
        </p:nvSpPr>
        <p:spPr>
          <a:xfrm>
            <a:off x="8376557" y="4814609"/>
            <a:ext cx="435622" cy="165606"/>
          </a:xfrm>
          <a:prstGeom prst="rect">
            <a:avLst/>
          </a:prstGeom>
        </p:spPr>
        <p:txBody>
          <a:bodyPr anchor="ctr"/>
          <a:lstStyle>
            <a:defPPr marL="0" marR="0" indent="0" algn="l" defTabSz="356616" rtl="0" fontAlgn="auto" latinLnBrk="1" hangingPunct="0">
              <a:lnSpc>
                <a:spcPct val="100000"/>
              </a:lnSpc>
              <a:spcBef>
                <a:spcPts val="0"/>
              </a:spcBef>
              <a:spcAft>
                <a:spcPts val="0"/>
              </a:spcAft>
              <a:buClrTx/>
              <a:buSzTx/>
              <a:buFontTx/>
              <a:buNone/>
              <a:tabLst/>
              <a:defRPr kumimoji="0" sz="702" b="0" i="0" u="none" strike="noStrike" cap="none" spc="0" normalizeH="0" baseline="0">
                <a:ln>
                  <a:noFill/>
                </a:ln>
                <a:solidFill>
                  <a:srgbClr val="000000"/>
                </a:solidFill>
                <a:effectLst/>
                <a:uFillTx/>
              </a:defRPr>
            </a:defPPr>
            <a:lvl1pPr marL="0" marR="0" indent="0"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78308"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356616"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534924"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713232"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891540"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069848"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248156"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426464"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r"/>
            <a:fld id="{86CB4B4D-7CA3-9044-876B-883B54F8677D}" type="slidenum">
              <a:rPr lang="ru-RU" sz="1000" smtClean="0">
                <a:latin typeface="Arial" panose="020B0604020202020204" pitchFamily="34" charset="0"/>
                <a:cs typeface="Arial" panose="020B0604020202020204" pitchFamily="34" charset="0"/>
              </a:rPr>
              <a:pPr algn="r"/>
              <a:t>29</a:t>
            </a:fld>
            <a:endParaRPr lang="ru-RU"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387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F58314B-3B19-3748-8E83-9F2A4EC8EAB0}"/>
              </a:ext>
            </a:extLst>
          </p:cNvPr>
          <p:cNvSpPr txBox="1"/>
          <p:nvPr/>
        </p:nvSpPr>
        <p:spPr>
          <a:xfrm>
            <a:off x="895398" y="1344843"/>
            <a:ext cx="7353204" cy="584775"/>
          </a:xfrm>
          <a:prstGeom prst="rect">
            <a:avLst/>
          </a:prstGeom>
          <a:noFill/>
        </p:spPr>
        <p:txBody>
          <a:bodyPr wrap="square" rtlCol="0">
            <a:spAutoFit/>
          </a:bodyPr>
          <a:lstStyle/>
          <a:p>
            <a:r>
              <a:rPr lang="ru-RU" sz="3200" dirty="0">
                <a:solidFill>
                  <a:srgbClr val="0D9485"/>
                </a:solidFill>
                <a:latin typeface="Arial" panose="020B0604020202020204" pitchFamily="34" charset="0"/>
                <a:cs typeface="Arial" panose="020B0604020202020204" pitchFamily="34" charset="0"/>
              </a:rPr>
              <a:t>Что такое страхование? </a:t>
            </a:r>
          </a:p>
        </p:txBody>
      </p:sp>
      <p:sp>
        <p:nvSpPr>
          <p:cNvPr id="6" name="TextBox 5">
            <a:extLst>
              <a:ext uri="{FF2B5EF4-FFF2-40B4-BE49-F238E27FC236}">
                <a16:creationId xmlns:a16="http://schemas.microsoft.com/office/drawing/2014/main" id="{104E8DBF-127F-2C46-A388-9C19B0026104}"/>
              </a:ext>
            </a:extLst>
          </p:cNvPr>
          <p:cNvSpPr txBox="1"/>
          <p:nvPr/>
        </p:nvSpPr>
        <p:spPr>
          <a:xfrm>
            <a:off x="332786" y="2137962"/>
            <a:ext cx="8478428" cy="1938992"/>
          </a:xfrm>
          <a:prstGeom prst="rect">
            <a:avLst/>
          </a:prstGeom>
          <a:noFill/>
        </p:spPr>
        <p:txBody>
          <a:bodyPr wrap="square" rtlCol="0">
            <a:spAutoFit/>
          </a:bodyPr>
          <a:lstStyle/>
          <a:p>
            <a:r>
              <a:rPr lang="ru-RU" sz="2400" b="0" dirty="0">
                <a:solidFill>
                  <a:srgbClr val="0D9485"/>
                </a:solidFill>
                <a:latin typeface="Arial" panose="020B0604020202020204" pitchFamily="34" charset="0"/>
                <a:cs typeface="Arial" panose="020B0604020202020204" pitchFamily="34" charset="0"/>
              </a:rPr>
              <a:t>СТРАХОВАНИЕ</a:t>
            </a:r>
            <a:r>
              <a:rPr lang="ru-RU" sz="2400" b="0" dirty="0">
                <a:solidFill>
                  <a:schemeClr val="bg1"/>
                </a:solidFill>
                <a:latin typeface="Arial" panose="020B0604020202020204" pitchFamily="34" charset="0"/>
                <a:cs typeface="Arial" panose="020B0604020202020204" pitchFamily="34" charset="0"/>
              </a:rPr>
              <a:t> </a:t>
            </a:r>
            <a:r>
              <a:rPr lang="ru-RU" sz="2400" b="0" dirty="0">
                <a:latin typeface="Arial" panose="020B0604020202020204" pitchFamily="34" charset="0"/>
                <a:cs typeface="Arial" panose="020B0604020202020204" pitchFamily="34" charset="0"/>
              </a:rPr>
              <a:t>– </a:t>
            </a:r>
            <a:r>
              <a:rPr lang="ru-RU" sz="2400" b="0" kern="1200" dirty="0">
                <a:solidFill>
                  <a:schemeClr val="tx1"/>
                </a:solidFill>
              </a:rPr>
              <a:t>отношения по защите имущественных интересов физических и юридических лиц при наступлении определённых событий.</a:t>
            </a:r>
          </a:p>
          <a:p>
            <a:endParaRPr lang="ru-RU" sz="2400" b="0" dirty="0">
              <a:latin typeface="Arial" panose="020B0604020202020204" pitchFamily="34" charset="0"/>
              <a:cs typeface="Arial" panose="020B0604020202020204" pitchFamily="34" charset="0"/>
            </a:endParaRPr>
          </a:p>
          <a:p>
            <a:r>
              <a:rPr lang="ru-RU" sz="2400" b="0" dirty="0">
                <a:latin typeface="Arial" panose="020B0604020202020204" pitchFamily="34" charset="0"/>
                <a:cs typeface="Arial" panose="020B0604020202020204" pitchFamily="34" charset="0"/>
              </a:rPr>
              <a:t>Этот инструмент работает только на будущие риски.</a:t>
            </a:r>
          </a:p>
        </p:txBody>
      </p:sp>
      <p:sp>
        <p:nvSpPr>
          <p:cNvPr id="2" name="Номер слайда 8">
            <a:extLst>
              <a:ext uri="{FF2B5EF4-FFF2-40B4-BE49-F238E27FC236}">
                <a16:creationId xmlns:a16="http://schemas.microsoft.com/office/drawing/2014/main" id="{8987C1D3-1936-ED70-0A84-E4890961A0DA}"/>
              </a:ext>
            </a:extLst>
          </p:cNvPr>
          <p:cNvSpPr txBox="1">
            <a:spLocks/>
          </p:cNvSpPr>
          <p:nvPr/>
        </p:nvSpPr>
        <p:spPr>
          <a:xfrm>
            <a:off x="8639055" y="4781951"/>
            <a:ext cx="173124" cy="256480"/>
          </a:xfrm>
          <a:prstGeom prst="rect">
            <a:avLst/>
          </a:prstGeom>
        </p:spPr>
        <p:txBody>
          <a:bodyPr anchor="ctr"/>
          <a:lstStyle>
            <a:defPPr marL="0" marR="0" indent="0" algn="l" defTabSz="356616" rtl="0" fontAlgn="auto" latinLnBrk="1" hangingPunct="0">
              <a:lnSpc>
                <a:spcPct val="100000"/>
              </a:lnSpc>
              <a:spcBef>
                <a:spcPts val="0"/>
              </a:spcBef>
              <a:spcAft>
                <a:spcPts val="0"/>
              </a:spcAft>
              <a:buClrTx/>
              <a:buSzTx/>
              <a:buFontTx/>
              <a:buNone/>
              <a:tabLst/>
              <a:defRPr kumimoji="0" sz="702" b="0" i="0" u="none" strike="noStrike" cap="none" spc="0" normalizeH="0" baseline="0">
                <a:ln>
                  <a:noFill/>
                </a:ln>
                <a:solidFill>
                  <a:srgbClr val="000000"/>
                </a:solidFill>
                <a:effectLst/>
                <a:uFillTx/>
              </a:defRPr>
            </a:defPPr>
            <a:lvl1pPr marL="0" marR="0" indent="0"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78308"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356616"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534924"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713232"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891540"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069848"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248156"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426464"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r"/>
            <a:fld id="{86CB4B4D-7CA3-9044-876B-883B54F8677D}" type="slidenum">
              <a:rPr lang="ru-RU" sz="1000" smtClean="0">
                <a:latin typeface="Arial" panose="020B0604020202020204" pitchFamily="34" charset="0"/>
                <a:cs typeface="Arial" panose="020B0604020202020204" pitchFamily="34" charset="0"/>
              </a:rPr>
              <a:pPr algn="r"/>
              <a:t>3</a:t>
            </a:fld>
            <a:endParaRPr lang="ru-RU"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3336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31" name="Google Shape;136;p4"/>
          <p:cNvSpPr txBox="1">
            <a:spLocks/>
          </p:cNvSpPr>
          <p:nvPr/>
        </p:nvSpPr>
        <p:spPr>
          <a:xfrm rot="516">
            <a:off x="554424" y="1657142"/>
            <a:ext cx="8071613" cy="25992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Clr>
                <a:srgbClr val="000000"/>
              </a:buClr>
              <a:buSzPts val="4800"/>
            </a:pPr>
            <a:r>
              <a:rPr lang="ru-RU" sz="1800" dirty="0"/>
              <a:t>В одном романе </a:t>
            </a:r>
            <a:r>
              <a:rPr lang="ru-RU" sz="1800" dirty="0" err="1"/>
              <a:t>Рю</a:t>
            </a:r>
            <a:r>
              <a:rPr lang="ru-RU" sz="1800" dirty="0"/>
              <a:t> Мураками иронизирует: «Всякий чиновник, занимающий ответственную должность, озабочен только одной единственной проблемой - избежать ЕЁ». Автолюбители должны знать, что ЕЁ можно, а в России даже нужно, застраховать. </a:t>
            </a:r>
          </a:p>
          <a:p>
            <a:pPr>
              <a:buClr>
                <a:srgbClr val="000000"/>
              </a:buClr>
              <a:buSzPts val="4800"/>
            </a:pPr>
            <a:r>
              <a:rPr lang="ru-RU" sz="1800" dirty="0"/>
              <a:t>Назовите ЕЁ одним словом.</a:t>
            </a:r>
          </a:p>
        </p:txBody>
      </p:sp>
      <p:sp>
        <p:nvSpPr>
          <p:cNvPr id="6" name="Google Shape;136;p4"/>
          <p:cNvSpPr txBox="1">
            <a:spLocks/>
          </p:cNvSpPr>
          <p:nvPr/>
        </p:nvSpPr>
        <p:spPr>
          <a:xfrm rot="516">
            <a:off x="554224" y="4303859"/>
            <a:ext cx="7482236" cy="42902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Clr>
                <a:srgbClr val="000000"/>
              </a:buClr>
              <a:buSzPts val="4800"/>
            </a:pPr>
            <a:r>
              <a:rPr lang="ru-RU" sz="1800" b="1" dirty="0">
                <a:solidFill>
                  <a:srgbClr val="E6215A"/>
                </a:solidFill>
              </a:rPr>
              <a:t>Ответ: ответственность</a:t>
            </a:r>
          </a:p>
        </p:txBody>
      </p:sp>
      <p:sp>
        <p:nvSpPr>
          <p:cNvPr id="2" name="Google Shape;135;p4">
            <a:extLst>
              <a:ext uri="{FF2B5EF4-FFF2-40B4-BE49-F238E27FC236}">
                <a16:creationId xmlns:a16="http://schemas.microsoft.com/office/drawing/2014/main" id="{E7CD51C0-609E-E71B-B84D-492198F37253}"/>
              </a:ext>
            </a:extLst>
          </p:cNvPr>
          <p:cNvSpPr txBox="1">
            <a:spLocks/>
          </p:cNvSpPr>
          <p:nvPr/>
        </p:nvSpPr>
        <p:spPr>
          <a:xfrm rot="547">
            <a:off x="266596" y="803820"/>
            <a:ext cx="2673326" cy="32047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Clr>
                <a:srgbClr val="7359A2"/>
              </a:buClr>
              <a:buSzPts val="8533"/>
            </a:pPr>
            <a:r>
              <a:rPr lang="ru-RU" sz="3200" b="1" dirty="0">
                <a:solidFill>
                  <a:srgbClr val="0D9485"/>
                </a:solidFill>
                <a:latin typeface="Arial" panose="020B0604020202020204" pitchFamily="34" charset="0"/>
                <a:ea typeface="Ultra"/>
                <a:cs typeface="Arial" panose="020B0604020202020204" pitchFamily="34" charset="0"/>
                <a:sym typeface="Ultra"/>
              </a:rPr>
              <a:t>Вопрос 5</a:t>
            </a:r>
          </a:p>
        </p:txBody>
      </p:sp>
      <p:sp>
        <p:nvSpPr>
          <p:cNvPr id="3" name="Google Shape;137;p4">
            <a:extLst>
              <a:ext uri="{FF2B5EF4-FFF2-40B4-BE49-F238E27FC236}">
                <a16:creationId xmlns:a16="http://schemas.microsoft.com/office/drawing/2014/main" id="{4C0480C8-3FFB-F400-6B33-45014B509922}"/>
              </a:ext>
            </a:extLst>
          </p:cNvPr>
          <p:cNvSpPr/>
          <p:nvPr/>
        </p:nvSpPr>
        <p:spPr>
          <a:xfrm>
            <a:off x="381000" y="1253086"/>
            <a:ext cx="1823657" cy="45719"/>
          </a:xfrm>
          <a:prstGeom prst="rect">
            <a:avLst/>
          </a:prstGeom>
          <a:solidFill>
            <a:srgbClr val="0D9485"/>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defTabSz="685809">
              <a:buSzPts val="8000"/>
            </a:pPr>
            <a:endParaRPr sz="3000">
              <a:solidFill>
                <a:srgbClr val="02ADDC"/>
              </a:solidFill>
              <a:latin typeface="Helvetica Neue"/>
              <a:ea typeface="Helvetica Neue"/>
              <a:cs typeface="Helvetica Neue"/>
            </a:endParaRPr>
          </a:p>
        </p:txBody>
      </p:sp>
      <p:sp>
        <p:nvSpPr>
          <p:cNvPr id="4" name="Номер слайда 8">
            <a:extLst>
              <a:ext uri="{FF2B5EF4-FFF2-40B4-BE49-F238E27FC236}">
                <a16:creationId xmlns:a16="http://schemas.microsoft.com/office/drawing/2014/main" id="{D36DFA14-674F-D3A8-2F6E-7762F659C42D}"/>
              </a:ext>
            </a:extLst>
          </p:cNvPr>
          <p:cNvSpPr txBox="1">
            <a:spLocks/>
          </p:cNvSpPr>
          <p:nvPr/>
        </p:nvSpPr>
        <p:spPr>
          <a:xfrm>
            <a:off x="8229600" y="4789075"/>
            <a:ext cx="582579" cy="249356"/>
          </a:xfrm>
          <a:prstGeom prst="rect">
            <a:avLst/>
          </a:prstGeom>
        </p:spPr>
        <p:txBody>
          <a:bodyPr anchor="ctr"/>
          <a:lstStyle>
            <a:defPPr marL="0" marR="0" indent="0" algn="l" defTabSz="356616" rtl="0" fontAlgn="auto" latinLnBrk="1" hangingPunct="0">
              <a:lnSpc>
                <a:spcPct val="100000"/>
              </a:lnSpc>
              <a:spcBef>
                <a:spcPts val="0"/>
              </a:spcBef>
              <a:spcAft>
                <a:spcPts val="0"/>
              </a:spcAft>
              <a:buClrTx/>
              <a:buSzTx/>
              <a:buFontTx/>
              <a:buNone/>
              <a:tabLst/>
              <a:defRPr kumimoji="0" sz="702" b="0" i="0" u="none" strike="noStrike" cap="none" spc="0" normalizeH="0" baseline="0">
                <a:ln>
                  <a:noFill/>
                </a:ln>
                <a:solidFill>
                  <a:srgbClr val="000000"/>
                </a:solidFill>
                <a:effectLst/>
                <a:uFillTx/>
              </a:defRPr>
            </a:defPPr>
            <a:lvl1pPr marL="0" marR="0" indent="0"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78308"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356616"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534924"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713232"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891540"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069848"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248156"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426464"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r"/>
            <a:fld id="{86CB4B4D-7CA3-9044-876B-883B54F8677D}" type="slidenum">
              <a:rPr lang="ru-RU" sz="1000" smtClean="0">
                <a:latin typeface="Arial" panose="020B0604020202020204" pitchFamily="34" charset="0"/>
                <a:cs typeface="Arial" panose="020B0604020202020204" pitchFamily="34" charset="0"/>
              </a:rPr>
              <a:pPr algn="r"/>
              <a:t>30</a:t>
            </a:fld>
            <a:endParaRPr lang="ru-RU"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421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4D536F16-1E96-7812-FC78-CD7B299DF145}"/>
              </a:ext>
            </a:extLst>
          </p:cNvPr>
          <p:cNvSpPr/>
          <p:nvPr/>
        </p:nvSpPr>
        <p:spPr>
          <a:xfrm>
            <a:off x="0" y="1643487"/>
            <a:ext cx="9143999" cy="3168000"/>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defTabSz="825510"/>
            <a:endParaRPr lang="ru-RU" sz="3200" b="0" dirty="0">
              <a:solidFill>
                <a:srgbClr val="FFFFFF"/>
              </a:solidFill>
              <a:latin typeface="+mn-lt"/>
              <a:ea typeface="+mn-ea"/>
              <a:cs typeface="+mn-cs"/>
              <a:sym typeface="Helvetica Neue Medium"/>
            </a:endParaRPr>
          </a:p>
        </p:txBody>
      </p:sp>
      <p:pic>
        <p:nvPicPr>
          <p:cNvPr id="3" name="Рисунок 2">
            <a:extLst>
              <a:ext uri="{FF2B5EF4-FFF2-40B4-BE49-F238E27FC236}">
                <a16:creationId xmlns:a16="http://schemas.microsoft.com/office/drawing/2014/main" id="{1BC64114-DC23-472C-6F6D-A2505F277D21}"/>
              </a:ext>
            </a:extLst>
          </p:cNvPr>
          <p:cNvPicPr>
            <a:picLocks noChangeAspect="1"/>
          </p:cNvPicPr>
          <p:nvPr/>
        </p:nvPicPr>
        <p:blipFill>
          <a:blip r:embed="rId2"/>
          <a:stretch>
            <a:fillRect/>
          </a:stretch>
        </p:blipFill>
        <p:spPr>
          <a:xfrm>
            <a:off x="6251312" y="2962750"/>
            <a:ext cx="1394639" cy="1394639"/>
          </a:xfrm>
          <a:prstGeom prst="rect">
            <a:avLst/>
          </a:prstGeom>
        </p:spPr>
      </p:pic>
      <p:pic>
        <p:nvPicPr>
          <p:cNvPr id="4" name="Рисунок 3">
            <a:extLst>
              <a:ext uri="{FF2B5EF4-FFF2-40B4-BE49-F238E27FC236}">
                <a16:creationId xmlns:a16="http://schemas.microsoft.com/office/drawing/2014/main" id="{4D207FC9-5186-84B1-4721-C4CFFB5F87DC}"/>
              </a:ext>
            </a:extLst>
          </p:cNvPr>
          <p:cNvPicPr>
            <a:picLocks noChangeAspect="1"/>
          </p:cNvPicPr>
          <p:nvPr/>
        </p:nvPicPr>
        <p:blipFill>
          <a:blip r:embed="rId3"/>
          <a:stretch>
            <a:fillRect/>
          </a:stretch>
        </p:blipFill>
        <p:spPr>
          <a:xfrm>
            <a:off x="3872164" y="2963293"/>
            <a:ext cx="1399672" cy="1399672"/>
          </a:xfrm>
          <a:prstGeom prst="rect">
            <a:avLst/>
          </a:prstGeom>
        </p:spPr>
      </p:pic>
      <p:pic>
        <p:nvPicPr>
          <p:cNvPr id="5" name="Рисунок 4">
            <a:extLst>
              <a:ext uri="{FF2B5EF4-FFF2-40B4-BE49-F238E27FC236}">
                <a16:creationId xmlns:a16="http://schemas.microsoft.com/office/drawing/2014/main" id="{9D0B4F02-5920-BA5D-8142-A7E89E0BD2C6}"/>
              </a:ext>
            </a:extLst>
          </p:cNvPr>
          <p:cNvPicPr>
            <a:picLocks noChangeAspect="1"/>
          </p:cNvPicPr>
          <p:nvPr/>
        </p:nvPicPr>
        <p:blipFill>
          <a:blip r:embed="rId4"/>
          <a:stretch>
            <a:fillRect/>
          </a:stretch>
        </p:blipFill>
        <p:spPr>
          <a:xfrm>
            <a:off x="1493017" y="2963293"/>
            <a:ext cx="1399672" cy="1399672"/>
          </a:xfrm>
          <a:prstGeom prst="rect">
            <a:avLst/>
          </a:prstGeom>
        </p:spPr>
      </p:pic>
      <p:pic>
        <p:nvPicPr>
          <p:cNvPr id="6" name="Рисунок 5">
            <a:extLst>
              <a:ext uri="{FF2B5EF4-FFF2-40B4-BE49-F238E27FC236}">
                <a16:creationId xmlns:a16="http://schemas.microsoft.com/office/drawing/2014/main" id="{536114A2-4112-8090-BF03-16DE79A83B87}"/>
              </a:ext>
            </a:extLst>
          </p:cNvPr>
          <p:cNvPicPr>
            <a:picLocks noChangeAspect="1"/>
          </p:cNvPicPr>
          <p:nvPr/>
        </p:nvPicPr>
        <p:blipFill>
          <a:blip r:embed="rId5"/>
          <a:stretch>
            <a:fillRect/>
          </a:stretch>
        </p:blipFill>
        <p:spPr>
          <a:xfrm>
            <a:off x="6752131" y="2599293"/>
            <a:ext cx="340433" cy="202367"/>
          </a:xfrm>
          <a:prstGeom prst="rect">
            <a:avLst/>
          </a:prstGeom>
        </p:spPr>
      </p:pic>
      <p:pic>
        <p:nvPicPr>
          <p:cNvPr id="7" name="Рисунок 6">
            <a:extLst>
              <a:ext uri="{FF2B5EF4-FFF2-40B4-BE49-F238E27FC236}">
                <a16:creationId xmlns:a16="http://schemas.microsoft.com/office/drawing/2014/main" id="{13D2328F-FEFD-0FA9-0DEB-B810B47D5B74}"/>
              </a:ext>
            </a:extLst>
          </p:cNvPr>
          <p:cNvPicPr>
            <a:picLocks noChangeAspect="1"/>
          </p:cNvPicPr>
          <p:nvPr/>
        </p:nvPicPr>
        <p:blipFill>
          <a:blip r:embed="rId6"/>
          <a:stretch>
            <a:fillRect/>
          </a:stretch>
        </p:blipFill>
        <p:spPr>
          <a:xfrm>
            <a:off x="4375371" y="2546201"/>
            <a:ext cx="280801" cy="233281"/>
          </a:xfrm>
          <a:prstGeom prst="rect">
            <a:avLst/>
          </a:prstGeom>
        </p:spPr>
      </p:pic>
      <p:pic>
        <p:nvPicPr>
          <p:cNvPr id="8" name="Рисунок 7">
            <a:extLst>
              <a:ext uri="{FF2B5EF4-FFF2-40B4-BE49-F238E27FC236}">
                <a16:creationId xmlns:a16="http://schemas.microsoft.com/office/drawing/2014/main" id="{865025F8-9951-60A0-5BD0-6DDAD560EC80}"/>
              </a:ext>
            </a:extLst>
          </p:cNvPr>
          <p:cNvPicPr>
            <a:picLocks noChangeAspect="1"/>
          </p:cNvPicPr>
          <p:nvPr/>
        </p:nvPicPr>
        <p:blipFill>
          <a:blip r:embed="rId7"/>
          <a:stretch>
            <a:fillRect/>
          </a:stretch>
        </p:blipFill>
        <p:spPr>
          <a:xfrm>
            <a:off x="1998609" y="2509067"/>
            <a:ext cx="280802" cy="297616"/>
          </a:xfrm>
          <a:prstGeom prst="rect">
            <a:avLst/>
          </a:prstGeom>
        </p:spPr>
      </p:pic>
      <p:sp>
        <p:nvSpPr>
          <p:cNvPr id="9" name="Заголовок 2">
            <a:extLst>
              <a:ext uri="{FF2B5EF4-FFF2-40B4-BE49-F238E27FC236}">
                <a16:creationId xmlns:a16="http://schemas.microsoft.com/office/drawing/2014/main" id="{E48EA130-7F1F-9ACB-3B85-516D8B5C4EC1}"/>
              </a:ext>
            </a:extLst>
          </p:cNvPr>
          <p:cNvSpPr txBox="1">
            <a:spLocks/>
          </p:cNvSpPr>
          <p:nvPr/>
        </p:nvSpPr>
        <p:spPr>
          <a:xfrm>
            <a:off x="461372" y="1005661"/>
            <a:ext cx="7828259" cy="914713"/>
          </a:xfrm>
          <a:prstGeom prst="rect">
            <a:avLst/>
          </a:prstGeom>
        </p:spPr>
        <p:txBody>
          <a:bodyPr lIns="0" tIns="0" rIns="0" bIns="0"/>
          <a:lstStyle>
            <a:lvl1pPr marL="0" marR="0" indent="0" algn="l" defTabSz="278607" rtl="0" latinLnBrk="0">
              <a:lnSpc>
                <a:spcPct val="100000"/>
              </a:lnSpc>
              <a:spcBef>
                <a:spcPts val="0"/>
              </a:spcBef>
              <a:spcAft>
                <a:spcPts val="0"/>
              </a:spcAft>
              <a:buClrTx/>
              <a:buSzTx/>
              <a:buFontTx/>
              <a:buNone/>
              <a:tabLst/>
              <a:defRPr sz="1800" b="1" i="0" u="none" strike="noStrike" cap="none" spc="0" baseline="0">
                <a:solidFill>
                  <a:srgbClr val="000000"/>
                </a:solidFill>
                <a:uFillTx/>
                <a:latin typeface="Proxima Nova Rg" panose="02000506030000020004" pitchFamily="2" charset="0"/>
                <a:ea typeface="+mn-ea"/>
                <a:cs typeface="+mn-cs"/>
                <a:sym typeface="Helvetica Neue Medium"/>
              </a:defRPr>
            </a:lvl1pPr>
            <a:lvl2pPr marL="0" marR="0" indent="154305"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2pPr>
            <a:lvl3pPr marL="0" marR="0" indent="308610"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3pPr>
            <a:lvl4pPr marL="0" marR="0" indent="462915"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4pPr>
            <a:lvl5pPr marL="0" marR="0" indent="617220"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5pPr>
            <a:lvl6pPr marL="0" marR="0" indent="771525"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6pPr>
            <a:lvl7pPr marL="0" marR="0" indent="925830"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7pPr>
            <a:lvl8pPr marL="0" marR="0" indent="1080135"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8pPr>
            <a:lvl9pPr marL="0" marR="0" indent="1234440"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9pPr>
          </a:lstStyle>
          <a:p>
            <a:pPr algn="ctr" hangingPunct="1">
              <a:lnSpc>
                <a:spcPct val="90000"/>
              </a:lnSpc>
            </a:pPr>
            <a:r>
              <a:rPr lang="ru-RU" sz="2000" dirty="0">
                <a:latin typeface="Arial" panose="020B0604020202020204" pitchFamily="34" charset="0"/>
                <a:cs typeface="Arial" panose="020B0604020202020204" pitchFamily="34" charset="0"/>
              </a:rPr>
              <a:t>Больше полезной информации </a:t>
            </a:r>
          </a:p>
          <a:p>
            <a:pPr algn="ctr" hangingPunct="1">
              <a:lnSpc>
                <a:spcPct val="90000"/>
              </a:lnSpc>
            </a:pPr>
            <a:r>
              <a:rPr lang="ru-RU" sz="2000" dirty="0">
                <a:latin typeface="Arial" panose="020B0604020202020204" pitchFamily="34" charset="0"/>
                <a:cs typeface="Arial" panose="020B0604020202020204" pitchFamily="34" charset="0"/>
              </a:rPr>
              <a:t>можно найти на портале</a:t>
            </a:r>
            <a:endParaRPr lang="ru-RU" sz="20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B25ED617-4526-C473-6CB2-A2C363388263}"/>
              </a:ext>
            </a:extLst>
          </p:cNvPr>
          <p:cNvSpPr txBox="1"/>
          <p:nvPr/>
        </p:nvSpPr>
        <p:spPr>
          <a:xfrm>
            <a:off x="2782181" y="1643486"/>
            <a:ext cx="3403176"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defTabSz="825510"/>
            <a:r>
              <a:rPr lang="ru-RU" sz="2000" dirty="0" err="1">
                <a:solidFill>
                  <a:schemeClr val="bg1"/>
                </a:solidFill>
                <a:latin typeface="+mj-lt"/>
                <a:cs typeface="Arial Black" panose="020B0604020202020204" pitchFamily="34" charset="0"/>
              </a:rPr>
              <a:t>моифинансы.рф</a:t>
            </a:r>
            <a:r>
              <a:rPr lang="ru-RU" sz="2000" dirty="0">
                <a:solidFill>
                  <a:schemeClr val="bg1"/>
                </a:solidFill>
                <a:latin typeface="+mj-lt"/>
                <a:cs typeface="Arial Black" panose="020B0604020202020204" pitchFamily="34" charset="0"/>
              </a:rPr>
              <a:t> </a:t>
            </a:r>
            <a:br>
              <a:rPr lang="ru-RU" sz="2000" dirty="0">
                <a:solidFill>
                  <a:schemeClr val="bg1"/>
                </a:solidFill>
                <a:latin typeface="+mj-lt"/>
                <a:cs typeface="Arial Black" panose="020B0604020202020204" pitchFamily="34" charset="0"/>
              </a:rPr>
            </a:br>
            <a:r>
              <a:rPr lang="ru-RU" sz="2000" dirty="0">
                <a:solidFill>
                  <a:schemeClr val="bg1"/>
                </a:solidFill>
                <a:latin typeface="+mj-lt"/>
                <a:cs typeface="Arial Black" panose="020B0604020202020204" pitchFamily="34" charset="0"/>
              </a:rPr>
              <a:t>и в его социальных сетях</a:t>
            </a:r>
          </a:p>
        </p:txBody>
      </p:sp>
      <p:sp>
        <p:nvSpPr>
          <p:cNvPr id="12" name="Номер слайда 8">
            <a:extLst>
              <a:ext uri="{FF2B5EF4-FFF2-40B4-BE49-F238E27FC236}">
                <a16:creationId xmlns:a16="http://schemas.microsoft.com/office/drawing/2014/main" id="{6EAF7ECB-698C-CD2F-BABC-C52BA6CA9AAF}"/>
              </a:ext>
            </a:extLst>
          </p:cNvPr>
          <p:cNvSpPr>
            <a:spLocks noGrp="1"/>
          </p:cNvSpPr>
          <p:nvPr>
            <p:ph type="sldNum" sz="quarter" idx="2"/>
          </p:nvPr>
        </p:nvSpPr>
        <p:spPr>
          <a:xfrm>
            <a:off x="8639055" y="4781951"/>
            <a:ext cx="173124" cy="256480"/>
          </a:xfrm>
        </p:spPr>
        <p:txBody>
          <a:bodyPr anchor="ctr"/>
          <a:lstStyle/>
          <a:p>
            <a:pPr algn="r"/>
            <a:fld id="{86CB4B4D-7CA3-9044-876B-883B54F8677D}" type="slidenum">
              <a:rPr lang="ru-RU" sz="1000" b="1" smtClean="0">
                <a:latin typeface="Arial" panose="020B0604020202020204" pitchFamily="34" charset="0"/>
                <a:cs typeface="Arial" panose="020B0604020202020204" pitchFamily="34" charset="0"/>
              </a:rPr>
              <a:pPr algn="r"/>
              <a:t>31</a:t>
            </a:fld>
            <a:endParaRPr lang="ru-RU"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8296411"/>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8"/>
          <p:cNvSpPr txBox="1"/>
          <p:nvPr/>
        </p:nvSpPr>
        <p:spPr>
          <a:xfrm>
            <a:off x="1336022" y="2571750"/>
            <a:ext cx="6471957" cy="504378"/>
          </a:xfrm>
          <a:prstGeom prst="rect">
            <a:avLst/>
          </a:prstGeom>
          <a:noFill/>
          <a:ln>
            <a:noFill/>
          </a:ln>
        </p:spPr>
        <p:txBody>
          <a:bodyPr spcFirstLastPara="1" wrap="square" lIns="21150" tIns="21150" rIns="21150" bIns="21150" anchor="ctr" anchorCtr="0">
            <a:spAutoFit/>
          </a:bodyPr>
          <a:lstStyle/>
          <a:p>
            <a:r>
              <a:rPr lang="ru-RU" sz="3000" dirty="0">
                <a:solidFill>
                  <a:schemeClr val="bg1"/>
                </a:solidFill>
                <a:latin typeface="Arial" panose="020B0604020202020204" pitchFamily="34" charset="0"/>
                <a:cs typeface="Arial" panose="020B0604020202020204" pitchFamily="34" charset="0"/>
                <a:sym typeface="Arial"/>
              </a:rPr>
              <a:t>СПАСИБО ЗА ВНИМАНИЕ!</a:t>
            </a:r>
            <a:endParaRPr lang="ru-RU" sz="3000" dirty="0">
              <a:solidFill>
                <a:schemeClr val="bg1"/>
              </a:solidFill>
              <a:latin typeface="Arial" panose="020B0604020202020204" pitchFamily="34" charset="0"/>
              <a:cs typeface="Arial" panose="020B0604020202020204" pitchFamily="34" charset="0"/>
            </a:endParaRPr>
          </a:p>
        </p:txBody>
      </p:sp>
      <p:sp>
        <p:nvSpPr>
          <p:cNvPr id="4" name="Номер слайда 8">
            <a:extLst>
              <a:ext uri="{FF2B5EF4-FFF2-40B4-BE49-F238E27FC236}">
                <a16:creationId xmlns:a16="http://schemas.microsoft.com/office/drawing/2014/main" id="{D1EDBBF4-CC48-B50B-901B-A5564F5C262F}"/>
              </a:ext>
            </a:extLst>
          </p:cNvPr>
          <p:cNvSpPr txBox="1">
            <a:spLocks/>
          </p:cNvSpPr>
          <p:nvPr/>
        </p:nvSpPr>
        <p:spPr>
          <a:xfrm>
            <a:off x="8498114" y="4781951"/>
            <a:ext cx="350350" cy="256480"/>
          </a:xfrm>
          <a:prstGeom prst="rect">
            <a:avLst/>
          </a:prstGeom>
        </p:spPr>
        <p:txBody>
          <a:bodyPr anchor="ctr"/>
          <a:lstStyle>
            <a:defPPr marL="0" marR="0" indent="0" algn="l" defTabSz="356616" rtl="0" fontAlgn="auto" latinLnBrk="1" hangingPunct="0">
              <a:lnSpc>
                <a:spcPct val="100000"/>
              </a:lnSpc>
              <a:spcBef>
                <a:spcPts val="0"/>
              </a:spcBef>
              <a:spcAft>
                <a:spcPts val="0"/>
              </a:spcAft>
              <a:buClrTx/>
              <a:buSzTx/>
              <a:buFontTx/>
              <a:buNone/>
              <a:tabLst/>
              <a:defRPr kumimoji="0" sz="702" b="0" i="0" u="none" strike="noStrike" cap="none" spc="0" normalizeH="0" baseline="0">
                <a:ln>
                  <a:noFill/>
                </a:ln>
                <a:solidFill>
                  <a:srgbClr val="000000"/>
                </a:solidFill>
                <a:effectLst/>
                <a:uFillTx/>
              </a:defRPr>
            </a:defPPr>
            <a:lvl1pPr marL="0" marR="0" indent="0"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78308"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356616"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534924"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713232"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891540"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069848"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248156"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426464"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r"/>
            <a:fld id="{86CB4B4D-7CA3-9044-876B-883B54F8677D}" type="slidenum">
              <a:rPr lang="ru-RU" sz="1000" smtClean="0">
                <a:latin typeface="Arial" panose="020B0604020202020204" pitchFamily="34" charset="0"/>
                <a:cs typeface="Arial" panose="020B0604020202020204" pitchFamily="34" charset="0"/>
              </a:rPr>
              <a:pPr algn="r"/>
              <a:t>32</a:t>
            </a:fld>
            <a:endParaRPr lang="ru-RU"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225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2">
            <a:extLst>
              <a:ext uri="{FF2B5EF4-FFF2-40B4-BE49-F238E27FC236}">
                <a16:creationId xmlns:a16="http://schemas.microsoft.com/office/drawing/2014/main" id="{7A4DC63C-0D15-B49B-FDD7-A39D7A152ADE}"/>
              </a:ext>
            </a:extLst>
          </p:cNvPr>
          <p:cNvSpPr txBox="1">
            <a:spLocks/>
          </p:cNvSpPr>
          <p:nvPr/>
        </p:nvSpPr>
        <p:spPr>
          <a:xfrm>
            <a:off x="188195" y="968560"/>
            <a:ext cx="4528086" cy="449615"/>
          </a:xfrm>
          <a:prstGeom prst="rect">
            <a:avLst/>
          </a:prstGeom>
        </p:spPr>
        <p:txBody>
          <a:bodyPr lIns="0" tIns="0" rIns="0" bIns="0"/>
          <a:lstStyle>
            <a:lvl1pPr marL="0" marR="0" indent="0" algn="l" defTabSz="278607" rtl="0" latinLnBrk="0">
              <a:lnSpc>
                <a:spcPct val="100000"/>
              </a:lnSpc>
              <a:spcBef>
                <a:spcPts val="0"/>
              </a:spcBef>
              <a:spcAft>
                <a:spcPts val="0"/>
              </a:spcAft>
              <a:buClrTx/>
              <a:buSzTx/>
              <a:buFontTx/>
              <a:buNone/>
              <a:tabLst/>
              <a:defRPr sz="1800" b="1" i="0" u="none" strike="noStrike" cap="none" spc="0" baseline="0">
                <a:solidFill>
                  <a:srgbClr val="000000"/>
                </a:solidFill>
                <a:uFillTx/>
                <a:latin typeface="Proxima Nova Rg" panose="02000506030000020004" pitchFamily="2" charset="0"/>
                <a:ea typeface="+mn-ea"/>
                <a:cs typeface="+mn-cs"/>
                <a:sym typeface="Helvetica Neue Medium"/>
              </a:defRPr>
            </a:lvl1pPr>
            <a:lvl2pPr marL="0" marR="0" indent="154305"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2pPr>
            <a:lvl3pPr marL="0" marR="0" indent="308610"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3pPr>
            <a:lvl4pPr marL="0" marR="0" indent="462915"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4pPr>
            <a:lvl5pPr marL="0" marR="0" indent="617220"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5pPr>
            <a:lvl6pPr marL="0" marR="0" indent="771525"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6pPr>
            <a:lvl7pPr marL="0" marR="0" indent="925830"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7pPr>
            <a:lvl8pPr marL="0" marR="0" indent="1080135"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8pPr>
            <a:lvl9pPr marL="0" marR="0" indent="1234440"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9pPr>
          </a:lstStyle>
          <a:p>
            <a:pPr>
              <a:lnSpc>
                <a:spcPct val="80000"/>
              </a:lnSpc>
              <a:spcBef>
                <a:spcPts val="600"/>
              </a:spcBef>
              <a:spcAft>
                <a:spcPts val="600"/>
              </a:spcAft>
            </a:pPr>
            <a:r>
              <a:rPr lang="ru-RU" sz="3200" dirty="0">
                <a:solidFill>
                  <a:schemeClr val="tx1"/>
                </a:solidFill>
                <a:latin typeface="Arial" panose="020B0604020202020204" pitchFamily="34" charset="0"/>
                <a:cs typeface="Arial" panose="020B0604020202020204" pitchFamily="34" charset="0"/>
              </a:rPr>
              <a:t>Важные определения</a:t>
            </a:r>
          </a:p>
        </p:txBody>
      </p:sp>
      <p:pic>
        <p:nvPicPr>
          <p:cNvPr id="13" name="Рисунок 12">
            <a:extLst>
              <a:ext uri="{FF2B5EF4-FFF2-40B4-BE49-F238E27FC236}">
                <a16:creationId xmlns:a16="http://schemas.microsoft.com/office/drawing/2014/main" id="{B8DF5BDC-4A70-D13E-3CC2-32274B41B002}"/>
              </a:ext>
            </a:extLst>
          </p:cNvPr>
          <p:cNvPicPr>
            <a:picLocks noChangeAspect="1"/>
          </p:cNvPicPr>
          <p:nvPr/>
        </p:nvPicPr>
        <p:blipFill>
          <a:blip r:embed="rId3"/>
          <a:stretch>
            <a:fillRect/>
          </a:stretch>
        </p:blipFill>
        <p:spPr>
          <a:xfrm>
            <a:off x="7131433" y="1499006"/>
            <a:ext cx="1082838" cy="1840180"/>
          </a:xfrm>
          <a:prstGeom prst="rect">
            <a:avLst/>
          </a:prstGeom>
        </p:spPr>
      </p:pic>
      <p:pic>
        <p:nvPicPr>
          <p:cNvPr id="14" name="Рисунок 13">
            <a:extLst>
              <a:ext uri="{FF2B5EF4-FFF2-40B4-BE49-F238E27FC236}">
                <a16:creationId xmlns:a16="http://schemas.microsoft.com/office/drawing/2014/main" id="{BAFA72DF-10EF-BFE3-EA1A-51B3812EDBD3}"/>
              </a:ext>
            </a:extLst>
          </p:cNvPr>
          <p:cNvPicPr>
            <a:picLocks noChangeAspect="1"/>
          </p:cNvPicPr>
          <p:nvPr/>
        </p:nvPicPr>
        <p:blipFill rotWithShape="1">
          <a:blip r:embed="rId4"/>
          <a:srcRect b="43947"/>
          <a:stretch/>
        </p:blipFill>
        <p:spPr>
          <a:xfrm>
            <a:off x="2545522" y="1519758"/>
            <a:ext cx="1452512" cy="1352857"/>
          </a:xfrm>
          <a:prstGeom prst="rect">
            <a:avLst/>
          </a:prstGeom>
        </p:spPr>
      </p:pic>
      <p:pic>
        <p:nvPicPr>
          <p:cNvPr id="15" name="Рисунок 14">
            <a:extLst>
              <a:ext uri="{FF2B5EF4-FFF2-40B4-BE49-F238E27FC236}">
                <a16:creationId xmlns:a16="http://schemas.microsoft.com/office/drawing/2014/main" id="{2E6896C2-1ADD-423E-A1F0-6C8819B8076B}"/>
              </a:ext>
            </a:extLst>
          </p:cNvPr>
          <p:cNvPicPr>
            <a:picLocks noChangeAspect="1"/>
          </p:cNvPicPr>
          <p:nvPr/>
        </p:nvPicPr>
        <p:blipFill>
          <a:blip r:embed="rId5"/>
          <a:stretch>
            <a:fillRect/>
          </a:stretch>
        </p:blipFill>
        <p:spPr>
          <a:xfrm>
            <a:off x="5198367" y="1519758"/>
            <a:ext cx="1012417" cy="1840180"/>
          </a:xfrm>
          <a:prstGeom prst="rect">
            <a:avLst/>
          </a:prstGeom>
        </p:spPr>
      </p:pic>
      <p:sp>
        <p:nvSpPr>
          <p:cNvPr id="16" name="Овал 15">
            <a:extLst>
              <a:ext uri="{FF2B5EF4-FFF2-40B4-BE49-F238E27FC236}">
                <a16:creationId xmlns:a16="http://schemas.microsoft.com/office/drawing/2014/main" id="{C3254582-1286-B801-DB6F-5A8A0DD68B89}"/>
              </a:ext>
            </a:extLst>
          </p:cNvPr>
          <p:cNvSpPr/>
          <p:nvPr/>
        </p:nvSpPr>
        <p:spPr>
          <a:xfrm>
            <a:off x="802742" y="1613257"/>
            <a:ext cx="888096" cy="692468"/>
          </a:xfrm>
          <a:prstGeom prst="ellips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defTabSz="825479"/>
            <a:endParaRPr lang="ru-RU" sz="3200" dirty="0">
              <a:solidFill>
                <a:srgbClr val="FFFFFF"/>
              </a:solidFill>
              <a:sym typeface="Helvetica Neue Medium"/>
            </a:endParaRPr>
          </a:p>
        </p:txBody>
      </p:sp>
      <p:sp>
        <p:nvSpPr>
          <p:cNvPr id="5" name="Объект 3">
            <a:extLst>
              <a:ext uri="{FF2B5EF4-FFF2-40B4-BE49-F238E27FC236}">
                <a16:creationId xmlns:a16="http://schemas.microsoft.com/office/drawing/2014/main" id="{53C267C0-EE04-9395-025F-B0227893CF73}"/>
              </a:ext>
            </a:extLst>
          </p:cNvPr>
          <p:cNvSpPr txBox="1">
            <a:spLocks/>
          </p:cNvSpPr>
          <p:nvPr/>
        </p:nvSpPr>
        <p:spPr>
          <a:xfrm>
            <a:off x="2493143" y="2534567"/>
            <a:ext cx="1845883" cy="892619"/>
          </a:xfrm>
          <a:prstGeom prst="rect">
            <a:avLst/>
          </a:prstGeom>
        </p:spPr>
        <p:txBody>
          <a:bodyPr lIns="0" tIns="0" rIns="0" bIns="0"/>
          <a:lstStyle>
            <a:lvl1pPr marL="214313"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1pPr>
            <a:lvl2pPr marL="428625"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2pPr>
            <a:lvl3pPr marL="642938"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3pPr>
            <a:lvl4pPr marL="857250"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4pPr>
            <a:lvl5pPr marL="1071563"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5pPr>
            <a:lvl6pPr marL="1285875"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6pPr>
            <a:lvl7pPr marL="1500188"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7pPr>
            <a:lvl8pPr marL="1714500"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8pPr>
            <a:lvl9pPr marL="1928813"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9pPr>
          </a:lstStyle>
          <a:p>
            <a:pPr marL="0" indent="0" algn="ctr">
              <a:buClr>
                <a:schemeClr val="accent1"/>
              </a:buClr>
              <a:buSzPct val="100000"/>
              <a:buNone/>
            </a:pPr>
            <a:r>
              <a:rPr lang="ru-RU" b="1" dirty="0">
                <a:solidFill>
                  <a:schemeClr val="accent2"/>
                </a:solidFill>
                <a:latin typeface="Arial" panose="020B0604020202020204" pitchFamily="34" charset="0"/>
                <a:cs typeface="Arial" panose="020B0604020202020204" pitchFamily="34" charset="0"/>
              </a:rPr>
              <a:t>Страховщик – </a:t>
            </a:r>
            <a:br>
              <a:rPr lang="ru-RU" dirty="0">
                <a:latin typeface="Arial" panose="020B0604020202020204" pitchFamily="34" charset="0"/>
                <a:cs typeface="Arial" panose="020B0604020202020204" pitchFamily="34" charset="0"/>
              </a:rPr>
            </a:br>
            <a:r>
              <a:rPr lang="ru-RU" dirty="0">
                <a:latin typeface="Arial" panose="020B0604020202020204" pitchFamily="34" charset="0"/>
                <a:cs typeface="Arial" panose="020B0604020202020204" pitchFamily="34" charset="0"/>
              </a:rPr>
              <a:t>компания, занимающаяся страхованием</a:t>
            </a:r>
          </a:p>
        </p:txBody>
      </p:sp>
      <p:sp>
        <p:nvSpPr>
          <p:cNvPr id="6" name="Объект 3">
            <a:extLst>
              <a:ext uri="{FF2B5EF4-FFF2-40B4-BE49-F238E27FC236}">
                <a16:creationId xmlns:a16="http://schemas.microsoft.com/office/drawing/2014/main" id="{890444B8-D61A-4050-6468-CDAA918037A0}"/>
              </a:ext>
            </a:extLst>
          </p:cNvPr>
          <p:cNvSpPr txBox="1">
            <a:spLocks/>
          </p:cNvSpPr>
          <p:nvPr/>
        </p:nvSpPr>
        <p:spPr>
          <a:xfrm>
            <a:off x="4716281" y="2534566"/>
            <a:ext cx="1845883" cy="604680"/>
          </a:xfrm>
          <a:prstGeom prst="rect">
            <a:avLst/>
          </a:prstGeom>
        </p:spPr>
        <p:txBody>
          <a:bodyPr lIns="0" tIns="0" rIns="0" bIns="0"/>
          <a:lstStyle>
            <a:lvl1pPr marL="214313"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1pPr>
            <a:lvl2pPr marL="428625"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2pPr>
            <a:lvl3pPr marL="642938"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3pPr>
            <a:lvl4pPr marL="857250"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4pPr>
            <a:lvl5pPr marL="1071563"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5pPr>
            <a:lvl6pPr marL="1285875"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6pPr>
            <a:lvl7pPr marL="1500188"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7pPr>
            <a:lvl8pPr marL="1714500"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8pPr>
            <a:lvl9pPr marL="1928813"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9pPr>
          </a:lstStyle>
          <a:p>
            <a:pPr marL="0" indent="0" algn="ctr">
              <a:lnSpc>
                <a:spcPct val="90000"/>
              </a:lnSpc>
              <a:spcBef>
                <a:spcPts val="0"/>
              </a:spcBef>
              <a:spcAft>
                <a:spcPts val="0"/>
              </a:spcAft>
              <a:buNone/>
            </a:pPr>
            <a:r>
              <a:rPr lang="ru-RU" b="1" dirty="0">
                <a:solidFill>
                  <a:schemeClr val="accent2"/>
                </a:solidFill>
                <a:latin typeface="Arial" panose="020B0604020202020204" pitchFamily="34" charset="0"/>
                <a:cs typeface="Arial" panose="020B0604020202020204" pitchFamily="34" charset="0"/>
              </a:rPr>
              <a:t>Страхователь – </a:t>
            </a:r>
            <a:br>
              <a:rPr lang="ru-RU" dirty="0">
                <a:solidFill>
                  <a:schemeClr val="dk1"/>
                </a:solidFill>
                <a:latin typeface="Arial" panose="020B0604020202020204" pitchFamily="34" charset="0"/>
                <a:cs typeface="Arial" panose="020B0604020202020204" pitchFamily="34" charset="0"/>
              </a:rPr>
            </a:br>
            <a:r>
              <a:rPr lang="ru-RU" dirty="0">
                <a:solidFill>
                  <a:schemeClr val="dk1"/>
                </a:solidFill>
                <a:latin typeface="Arial" panose="020B0604020202020204" pitchFamily="34" charset="0"/>
                <a:cs typeface="Arial" panose="020B0604020202020204" pitchFamily="34" charset="0"/>
              </a:rPr>
              <a:t>тот, кто оплачивает страховой полис</a:t>
            </a:r>
          </a:p>
        </p:txBody>
      </p:sp>
      <p:sp>
        <p:nvSpPr>
          <p:cNvPr id="8" name="Объект 3">
            <a:extLst>
              <a:ext uri="{FF2B5EF4-FFF2-40B4-BE49-F238E27FC236}">
                <a16:creationId xmlns:a16="http://schemas.microsoft.com/office/drawing/2014/main" id="{83D33C34-4BE5-9A97-8C6C-02DBD4A1ECB0}"/>
              </a:ext>
            </a:extLst>
          </p:cNvPr>
          <p:cNvSpPr txBox="1">
            <a:spLocks/>
          </p:cNvSpPr>
          <p:nvPr/>
        </p:nvSpPr>
        <p:spPr>
          <a:xfrm>
            <a:off x="6930143" y="2534567"/>
            <a:ext cx="1845883" cy="748685"/>
          </a:xfrm>
          <a:prstGeom prst="rect">
            <a:avLst/>
          </a:prstGeom>
        </p:spPr>
        <p:txBody>
          <a:bodyPr lIns="0" tIns="0" rIns="0" bIns="0"/>
          <a:lstStyle>
            <a:lvl1pPr marL="214313"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1pPr>
            <a:lvl2pPr marL="428625"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2pPr>
            <a:lvl3pPr marL="642938"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3pPr>
            <a:lvl4pPr marL="857250"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4pPr>
            <a:lvl5pPr marL="1071563"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5pPr>
            <a:lvl6pPr marL="1285875"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6pPr>
            <a:lvl7pPr marL="1500188"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7pPr>
            <a:lvl8pPr marL="1714500"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8pPr>
            <a:lvl9pPr marL="1928813"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9pPr>
          </a:lstStyle>
          <a:p>
            <a:pPr marL="0" indent="0" algn="ctr">
              <a:lnSpc>
                <a:spcPct val="90000"/>
              </a:lnSpc>
              <a:spcBef>
                <a:spcPts val="0"/>
              </a:spcBef>
              <a:spcAft>
                <a:spcPts val="0"/>
              </a:spcAft>
              <a:buNone/>
            </a:pPr>
            <a:r>
              <a:rPr lang="ru-RU" b="1" dirty="0">
                <a:solidFill>
                  <a:schemeClr val="accent2"/>
                </a:solidFill>
                <a:latin typeface="Arial" panose="020B0604020202020204" pitchFamily="34" charset="0"/>
                <a:cs typeface="Arial" panose="020B0604020202020204" pitchFamily="34" charset="0"/>
              </a:rPr>
              <a:t>Застрахованный – </a:t>
            </a:r>
            <a:br>
              <a:rPr lang="ru-RU" dirty="0">
                <a:solidFill>
                  <a:schemeClr val="dk1"/>
                </a:solidFill>
                <a:latin typeface="Arial" panose="020B0604020202020204" pitchFamily="34" charset="0"/>
                <a:cs typeface="Arial" panose="020B0604020202020204" pitchFamily="34" charset="0"/>
              </a:rPr>
            </a:br>
            <a:r>
              <a:rPr lang="ru-RU" dirty="0">
                <a:solidFill>
                  <a:schemeClr val="dk1"/>
                </a:solidFill>
                <a:latin typeface="Arial" panose="020B0604020202020204" pitchFamily="34" charset="0"/>
                <a:cs typeface="Arial" panose="020B0604020202020204" pitchFamily="34" charset="0"/>
              </a:rPr>
              <a:t>тот, кто вписан в полис </a:t>
            </a:r>
            <a:br>
              <a:rPr lang="ru-RU" dirty="0">
                <a:solidFill>
                  <a:schemeClr val="dk1"/>
                </a:solidFill>
                <a:latin typeface="Arial" panose="020B0604020202020204" pitchFamily="34" charset="0"/>
                <a:cs typeface="Arial" panose="020B0604020202020204" pitchFamily="34" charset="0"/>
              </a:rPr>
            </a:br>
            <a:r>
              <a:rPr lang="ru-RU" dirty="0">
                <a:solidFill>
                  <a:schemeClr val="dk1"/>
                </a:solidFill>
                <a:latin typeface="Arial" panose="020B0604020202020204" pitchFamily="34" charset="0"/>
                <a:cs typeface="Arial" panose="020B0604020202020204" pitchFamily="34" charset="0"/>
              </a:rPr>
              <a:t>и чьи риски по нему застрахованы</a:t>
            </a:r>
          </a:p>
        </p:txBody>
      </p:sp>
      <p:sp>
        <p:nvSpPr>
          <p:cNvPr id="9" name="Объект 3">
            <a:extLst>
              <a:ext uri="{FF2B5EF4-FFF2-40B4-BE49-F238E27FC236}">
                <a16:creationId xmlns:a16="http://schemas.microsoft.com/office/drawing/2014/main" id="{E7FA8479-785D-53BD-2598-44977D3A9E1F}"/>
              </a:ext>
            </a:extLst>
          </p:cNvPr>
          <p:cNvSpPr txBox="1">
            <a:spLocks/>
          </p:cNvSpPr>
          <p:nvPr/>
        </p:nvSpPr>
        <p:spPr>
          <a:xfrm>
            <a:off x="1167172" y="3796215"/>
            <a:ext cx="2280404" cy="623577"/>
          </a:xfrm>
          <a:prstGeom prst="rect">
            <a:avLst/>
          </a:prstGeom>
        </p:spPr>
        <p:txBody>
          <a:bodyPr lIns="0" tIns="0" rIns="0" bIns="0"/>
          <a:lstStyle>
            <a:lvl1pPr marL="214313"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1pPr>
            <a:lvl2pPr marL="428625"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2pPr>
            <a:lvl3pPr marL="642938"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3pPr>
            <a:lvl4pPr marL="857250"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4pPr>
            <a:lvl5pPr marL="1071563"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5pPr>
            <a:lvl6pPr marL="1285875"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6pPr>
            <a:lvl7pPr marL="1500188"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7pPr>
            <a:lvl8pPr marL="1714500"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8pPr>
            <a:lvl9pPr marL="1928813"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9pPr>
          </a:lstStyle>
          <a:p>
            <a:pPr marL="0" indent="0" algn="ctr">
              <a:buClr>
                <a:schemeClr val="accent1"/>
              </a:buClr>
              <a:buSzPct val="100000"/>
              <a:buNone/>
            </a:pPr>
            <a:r>
              <a:rPr lang="ru-RU" b="1" dirty="0">
                <a:solidFill>
                  <a:schemeClr val="accent2"/>
                </a:solidFill>
                <a:latin typeface="Arial" panose="020B0604020202020204" pitchFamily="34" charset="0"/>
                <a:cs typeface="Arial" panose="020B0604020202020204" pitchFamily="34" charset="0"/>
              </a:rPr>
              <a:t>Страховая премия – </a:t>
            </a:r>
            <a:br>
              <a:rPr lang="ru-RU" dirty="0">
                <a:latin typeface="Arial" panose="020B0604020202020204" pitchFamily="34" charset="0"/>
                <a:cs typeface="Arial" panose="020B0604020202020204" pitchFamily="34" charset="0"/>
              </a:rPr>
            </a:br>
            <a:r>
              <a:rPr lang="ru-RU" dirty="0">
                <a:latin typeface="Arial" panose="020B0604020202020204" pitchFamily="34" charset="0"/>
                <a:cs typeface="Arial" panose="020B0604020202020204" pitchFamily="34" charset="0"/>
              </a:rPr>
              <a:t>плата за страхование, её получает страховщик</a:t>
            </a:r>
          </a:p>
        </p:txBody>
      </p:sp>
      <p:sp>
        <p:nvSpPr>
          <p:cNvPr id="11" name="Объект 3">
            <a:extLst>
              <a:ext uri="{FF2B5EF4-FFF2-40B4-BE49-F238E27FC236}">
                <a16:creationId xmlns:a16="http://schemas.microsoft.com/office/drawing/2014/main" id="{25DF1647-6920-10AA-E718-220CB4C449C8}"/>
              </a:ext>
            </a:extLst>
          </p:cNvPr>
          <p:cNvSpPr txBox="1">
            <a:spLocks/>
          </p:cNvSpPr>
          <p:nvPr/>
        </p:nvSpPr>
        <p:spPr>
          <a:xfrm>
            <a:off x="3429463" y="3796216"/>
            <a:ext cx="2202098" cy="861355"/>
          </a:xfrm>
          <a:prstGeom prst="rect">
            <a:avLst/>
          </a:prstGeom>
        </p:spPr>
        <p:txBody>
          <a:bodyPr lIns="0" tIns="0" rIns="0" bIns="0"/>
          <a:lstStyle>
            <a:lvl1pPr marL="214313"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1pPr>
            <a:lvl2pPr marL="428625"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2pPr>
            <a:lvl3pPr marL="642938"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3pPr>
            <a:lvl4pPr marL="857250"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4pPr>
            <a:lvl5pPr marL="1071563"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5pPr>
            <a:lvl6pPr marL="1285875"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6pPr>
            <a:lvl7pPr marL="1500188"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7pPr>
            <a:lvl8pPr marL="1714500"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8pPr>
            <a:lvl9pPr marL="1928813"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9pPr>
          </a:lstStyle>
          <a:p>
            <a:pPr marL="0" indent="0" algn="ctr">
              <a:buClr>
                <a:schemeClr val="accent1"/>
              </a:buClr>
              <a:buSzPct val="100000"/>
              <a:buNone/>
            </a:pPr>
            <a:r>
              <a:rPr lang="ru-RU" b="1" dirty="0">
                <a:solidFill>
                  <a:schemeClr val="accent2"/>
                </a:solidFill>
                <a:latin typeface="Arial" panose="020B0604020202020204" pitchFamily="34" charset="0"/>
                <a:cs typeface="Arial" panose="020B0604020202020204" pitchFamily="34" charset="0"/>
              </a:rPr>
              <a:t>Страховая выплата – </a:t>
            </a:r>
            <a:br>
              <a:rPr lang="ru-RU" dirty="0">
                <a:latin typeface="Arial" panose="020B0604020202020204" pitchFamily="34" charset="0"/>
                <a:cs typeface="Arial" panose="020B0604020202020204" pitchFamily="34" charset="0"/>
              </a:rPr>
            </a:br>
            <a:r>
              <a:rPr lang="ru-RU" dirty="0">
                <a:latin typeface="Arial" panose="020B0604020202020204" pitchFamily="34" charset="0"/>
                <a:cs typeface="Arial" panose="020B0604020202020204" pitchFamily="34" charset="0"/>
              </a:rPr>
              <a:t>денежная сумма, которую получит страхователь </a:t>
            </a:r>
            <a:br>
              <a:rPr lang="ru-RU" dirty="0">
                <a:latin typeface="Arial" panose="020B0604020202020204" pitchFamily="34" charset="0"/>
                <a:cs typeface="Arial" panose="020B0604020202020204" pitchFamily="34" charset="0"/>
              </a:rPr>
            </a:br>
            <a:r>
              <a:rPr lang="ru-RU" dirty="0">
                <a:latin typeface="Arial" panose="020B0604020202020204" pitchFamily="34" charset="0"/>
                <a:cs typeface="Arial" panose="020B0604020202020204" pitchFamily="34" charset="0"/>
              </a:rPr>
              <a:t>при наступлении страхового случая</a:t>
            </a:r>
          </a:p>
        </p:txBody>
      </p:sp>
      <p:sp>
        <p:nvSpPr>
          <p:cNvPr id="12" name="Объект 3">
            <a:extLst>
              <a:ext uri="{FF2B5EF4-FFF2-40B4-BE49-F238E27FC236}">
                <a16:creationId xmlns:a16="http://schemas.microsoft.com/office/drawing/2014/main" id="{DB427994-D61B-A4CD-310E-E5A0925CE97F}"/>
              </a:ext>
            </a:extLst>
          </p:cNvPr>
          <p:cNvSpPr txBox="1">
            <a:spLocks/>
          </p:cNvSpPr>
          <p:nvPr/>
        </p:nvSpPr>
        <p:spPr>
          <a:xfrm>
            <a:off x="323850" y="2534567"/>
            <a:ext cx="1845883" cy="875685"/>
          </a:xfrm>
          <a:prstGeom prst="rect">
            <a:avLst/>
          </a:prstGeom>
        </p:spPr>
        <p:txBody>
          <a:bodyPr lIns="0" tIns="0" rIns="0" bIns="0"/>
          <a:lstStyle>
            <a:lvl1pPr marL="214313"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1pPr>
            <a:lvl2pPr marL="428625"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2pPr>
            <a:lvl3pPr marL="642938"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3pPr>
            <a:lvl4pPr marL="857250"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4pPr>
            <a:lvl5pPr marL="1071563"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5pPr>
            <a:lvl6pPr marL="1285875"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6pPr>
            <a:lvl7pPr marL="1500188"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7pPr>
            <a:lvl8pPr marL="1714500"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8pPr>
            <a:lvl9pPr marL="1928813"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9pPr>
          </a:lstStyle>
          <a:p>
            <a:pPr marL="0" indent="0" algn="ctr">
              <a:buClr>
                <a:schemeClr val="accent1"/>
              </a:buClr>
              <a:buSzPct val="100000"/>
              <a:buNone/>
            </a:pPr>
            <a:r>
              <a:rPr lang="ru-RU" b="1" dirty="0">
                <a:solidFill>
                  <a:schemeClr val="accent2"/>
                </a:solidFill>
                <a:latin typeface="Arial" panose="020B0604020202020204" pitchFamily="34" charset="0"/>
                <a:cs typeface="Arial" panose="020B0604020202020204" pitchFamily="34" charset="0"/>
              </a:rPr>
              <a:t>Страховой полис – </a:t>
            </a:r>
            <a:r>
              <a:rPr lang="ru-RU" dirty="0">
                <a:latin typeface="Arial" panose="020B0604020202020204" pitchFamily="34" charset="0"/>
                <a:cs typeface="Arial" panose="020B0604020202020204" pitchFamily="34" charset="0"/>
              </a:rPr>
              <a:t>документ, подтверждающий факт страхования</a:t>
            </a:r>
          </a:p>
        </p:txBody>
      </p:sp>
      <p:pic>
        <p:nvPicPr>
          <p:cNvPr id="20" name="Рисунок 19">
            <a:extLst>
              <a:ext uri="{FF2B5EF4-FFF2-40B4-BE49-F238E27FC236}">
                <a16:creationId xmlns:a16="http://schemas.microsoft.com/office/drawing/2014/main" id="{B3E64AC3-2FB0-9ECB-9123-A8B3608D8683}"/>
              </a:ext>
            </a:extLst>
          </p:cNvPr>
          <p:cNvPicPr>
            <a:picLocks noChangeAspect="1"/>
          </p:cNvPicPr>
          <p:nvPr/>
        </p:nvPicPr>
        <p:blipFill>
          <a:blip r:embed="rId6"/>
          <a:stretch>
            <a:fillRect/>
          </a:stretch>
        </p:blipFill>
        <p:spPr>
          <a:xfrm rot="20173704">
            <a:off x="988545" y="1626443"/>
            <a:ext cx="807558" cy="561307"/>
          </a:xfrm>
          <a:prstGeom prst="rect">
            <a:avLst/>
          </a:prstGeom>
        </p:spPr>
      </p:pic>
      <p:pic>
        <p:nvPicPr>
          <p:cNvPr id="23" name="Рисунок 22">
            <a:extLst>
              <a:ext uri="{FF2B5EF4-FFF2-40B4-BE49-F238E27FC236}">
                <a16:creationId xmlns:a16="http://schemas.microsoft.com/office/drawing/2014/main" id="{D69D5B61-25CD-8021-0270-035EEEB15979}"/>
              </a:ext>
            </a:extLst>
          </p:cNvPr>
          <p:cNvPicPr>
            <a:picLocks noChangeAspect="1"/>
          </p:cNvPicPr>
          <p:nvPr/>
        </p:nvPicPr>
        <p:blipFill>
          <a:blip r:embed="rId7"/>
          <a:stretch>
            <a:fillRect/>
          </a:stretch>
        </p:blipFill>
        <p:spPr>
          <a:xfrm>
            <a:off x="4340407" y="3408085"/>
            <a:ext cx="380211" cy="318370"/>
          </a:xfrm>
          <a:prstGeom prst="rect">
            <a:avLst/>
          </a:prstGeom>
        </p:spPr>
      </p:pic>
      <p:sp>
        <p:nvSpPr>
          <p:cNvPr id="18" name="Объект 3">
            <a:extLst>
              <a:ext uri="{FF2B5EF4-FFF2-40B4-BE49-F238E27FC236}">
                <a16:creationId xmlns:a16="http://schemas.microsoft.com/office/drawing/2014/main" id="{25DF1647-6920-10AA-E718-220CB4C449C8}"/>
              </a:ext>
            </a:extLst>
          </p:cNvPr>
          <p:cNvSpPr txBox="1">
            <a:spLocks/>
          </p:cNvSpPr>
          <p:nvPr/>
        </p:nvSpPr>
        <p:spPr>
          <a:xfrm>
            <a:off x="5638987" y="3796216"/>
            <a:ext cx="2202098" cy="861355"/>
          </a:xfrm>
          <a:prstGeom prst="rect">
            <a:avLst/>
          </a:prstGeom>
        </p:spPr>
        <p:txBody>
          <a:bodyPr lIns="0" tIns="0" rIns="0" bIns="0"/>
          <a:lstStyle>
            <a:lvl1pPr marL="214313"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1pPr>
            <a:lvl2pPr marL="428625"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2pPr>
            <a:lvl3pPr marL="642938"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3pPr>
            <a:lvl4pPr marL="857250"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4pPr>
            <a:lvl5pPr marL="1071563"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5pPr>
            <a:lvl6pPr marL="1285875"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6pPr>
            <a:lvl7pPr marL="1500188"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7pPr>
            <a:lvl8pPr marL="1714500"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8pPr>
            <a:lvl9pPr marL="1928813"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9pPr>
          </a:lstStyle>
          <a:p>
            <a:pPr marL="0" indent="0" algn="ctr">
              <a:buClr>
                <a:schemeClr val="accent1"/>
              </a:buClr>
              <a:buSzPct val="100000"/>
              <a:buNone/>
            </a:pPr>
            <a:r>
              <a:rPr lang="ru-RU" b="1" dirty="0">
                <a:solidFill>
                  <a:schemeClr val="accent2"/>
                </a:solidFill>
                <a:latin typeface="Arial" panose="020B0604020202020204" pitchFamily="34" charset="0"/>
                <a:cs typeface="Arial" panose="020B0604020202020204" pitchFamily="34" charset="0"/>
              </a:rPr>
              <a:t>Страховой случай – </a:t>
            </a:r>
            <a:br>
              <a:rPr lang="ru-RU" dirty="0">
                <a:latin typeface="Arial" panose="020B0604020202020204" pitchFamily="34" charset="0"/>
                <a:cs typeface="Arial" panose="020B0604020202020204" pitchFamily="34" charset="0"/>
              </a:rPr>
            </a:br>
            <a:r>
              <a:rPr lang="ru-RU" dirty="0">
                <a:latin typeface="Arial" panose="020B0604020202020204" pitchFamily="34" charset="0"/>
                <a:cs typeface="Arial" panose="020B0604020202020204" pitchFamily="34" charset="0"/>
              </a:rPr>
              <a:t>ситуация, предусмотренная договором, при наступлении которой страховщик обязуется выплатить компенсацию</a:t>
            </a:r>
          </a:p>
        </p:txBody>
      </p:sp>
      <p:pic>
        <p:nvPicPr>
          <p:cNvPr id="22" name="Рисунок 21">
            <a:extLst>
              <a:ext uri="{FF2B5EF4-FFF2-40B4-BE49-F238E27FC236}">
                <a16:creationId xmlns:a16="http://schemas.microsoft.com/office/drawing/2014/main" id="{B695BD3B-DCFB-92DF-6963-0B0647E8921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826875" y="3287319"/>
            <a:ext cx="652666" cy="479172"/>
          </a:xfrm>
          <a:prstGeom prst="rect">
            <a:avLst/>
          </a:prstGeom>
        </p:spPr>
      </p:pic>
      <p:pic>
        <p:nvPicPr>
          <p:cNvPr id="26" name="Рисунок 25">
            <a:extLst>
              <a:ext uri="{FF2B5EF4-FFF2-40B4-BE49-F238E27FC236}">
                <a16:creationId xmlns:a16="http://schemas.microsoft.com/office/drawing/2014/main" id="{2FF3AA94-0059-6E76-BD7F-8109DEDE873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459533" y="3130821"/>
            <a:ext cx="561006" cy="619896"/>
          </a:xfrm>
          <a:prstGeom prst="rect">
            <a:avLst/>
          </a:prstGeom>
        </p:spPr>
      </p:pic>
      <p:pic>
        <p:nvPicPr>
          <p:cNvPr id="27" name="Рисунок 26">
            <a:extLst>
              <a:ext uri="{FF2B5EF4-FFF2-40B4-BE49-F238E27FC236}">
                <a16:creationId xmlns:a16="http://schemas.microsoft.com/office/drawing/2014/main" id="{54B4D847-2733-F656-D990-F695D26FC93C}"/>
              </a:ext>
            </a:extLst>
          </p:cNvPr>
          <p:cNvPicPr>
            <a:picLocks noChangeAspect="1"/>
          </p:cNvPicPr>
          <p:nvPr/>
        </p:nvPicPr>
        <p:blipFill>
          <a:blip r:embed="rId7"/>
          <a:stretch>
            <a:fillRect/>
          </a:stretch>
        </p:blipFill>
        <p:spPr>
          <a:xfrm>
            <a:off x="4381894" y="3173024"/>
            <a:ext cx="380211" cy="318370"/>
          </a:xfrm>
          <a:prstGeom prst="rect">
            <a:avLst/>
          </a:prstGeom>
        </p:spPr>
      </p:pic>
      <p:pic>
        <p:nvPicPr>
          <p:cNvPr id="28" name="Рисунок 27">
            <a:extLst>
              <a:ext uri="{FF2B5EF4-FFF2-40B4-BE49-F238E27FC236}">
                <a16:creationId xmlns:a16="http://schemas.microsoft.com/office/drawing/2014/main" id="{EC62046E-7373-9029-39C2-3B6AC400398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183336" y="3287319"/>
            <a:ext cx="652666" cy="479172"/>
          </a:xfrm>
          <a:prstGeom prst="rect">
            <a:avLst/>
          </a:prstGeom>
        </p:spPr>
      </p:pic>
      <p:pic>
        <p:nvPicPr>
          <p:cNvPr id="29" name="Рисунок 28">
            <a:extLst>
              <a:ext uri="{FF2B5EF4-FFF2-40B4-BE49-F238E27FC236}">
                <a16:creationId xmlns:a16="http://schemas.microsoft.com/office/drawing/2014/main" id="{5CC8252C-184E-5709-DD35-AA0107F5E38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012855" y="3168499"/>
            <a:ext cx="652666" cy="479172"/>
          </a:xfrm>
          <a:prstGeom prst="rect">
            <a:avLst/>
          </a:prstGeom>
        </p:spPr>
      </p:pic>
      <p:sp>
        <p:nvSpPr>
          <p:cNvPr id="30" name="Номер слайда 8">
            <a:extLst>
              <a:ext uri="{FF2B5EF4-FFF2-40B4-BE49-F238E27FC236}">
                <a16:creationId xmlns:a16="http://schemas.microsoft.com/office/drawing/2014/main" id="{489D2627-9BAE-01DD-BCC1-45FACE1F5947}"/>
              </a:ext>
            </a:extLst>
          </p:cNvPr>
          <p:cNvSpPr>
            <a:spLocks noGrp="1"/>
          </p:cNvSpPr>
          <p:nvPr>
            <p:ph type="sldNum" sz="quarter" idx="2"/>
          </p:nvPr>
        </p:nvSpPr>
        <p:spPr>
          <a:xfrm>
            <a:off x="8639055" y="4781951"/>
            <a:ext cx="173124" cy="256480"/>
          </a:xfrm>
        </p:spPr>
        <p:txBody>
          <a:bodyPr anchor="ctr"/>
          <a:lstStyle/>
          <a:p>
            <a:pPr algn="r"/>
            <a:fld id="{86CB4B4D-7CA3-9044-876B-883B54F8677D}" type="slidenum">
              <a:rPr lang="ru-RU" sz="1000" b="1" smtClean="0">
                <a:latin typeface="Arial" panose="020B0604020202020204" pitchFamily="34" charset="0"/>
                <a:cs typeface="Arial" panose="020B0604020202020204" pitchFamily="34" charset="0"/>
              </a:rPr>
              <a:pPr algn="r"/>
              <a:t>4</a:t>
            </a:fld>
            <a:endParaRPr lang="ru-RU"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632422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Рисунок 23">
            <a:extLst>
              <a:ext uri="{FF2B5EF4-FFF2-40B4-BE49-F238E27FC236}">
                <a16:creationId xmlns:a16="http://schemas.microsoft.com/office/drawing/2014/main" id="{31AD4F89-D12E-53E0-6DF8-37BEBD91965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4557" y="2032685"/>
            <a:ext cx="2298275" cy="2190412"/>
          </a:xfrm>
          <a:prstGeom prst="rect">
            <a:avLst/>
          </a:prstGeom>
        </p:spPr>
      </p:pic>
      <p:sp>
        <p:nvSpPr>
          <p:cNvPr id="5" name="TextBox 4">
            <a:extLst>
              <a:ext uri="{FF2B5EF4-FFF2-40B4-BE49-F238E27FC236}">
                <a16:creationId xmlns:a16="http://schemas.microsoft.com/office/drawing/2014/main" id="{7F58314B-3B19-3748-8E83-9F2A4EC8EAB0}"/>
              </a:ext>
            </a:extLst>
          </p:cNvPr>
          <p:cNvSpPr txBox="1"/>
          <p:nvPr/>
        </p:nvSpPr>
        <p:spPr>
          <a:xfrm>
            <a:off x="-611371" y="809377"/>
            <a:ext cx="8498167" cy="584775"/>
          </a:xfrm>
          <a:prstGeom prst="rect">
            <a:avLst/>
          </a:prstGeom>
          <a:noFill/>
        </p:spPr>
        <p:txBody>
          <a:bodyPr wrap="square" rtlCol="0">
            <a:spAutoFit/>
          </a:bodyPr>
          <a:lstStyle/>
          <a:p>
            <a:r>
              <a:rPr lang="ru-RU" sz="3200" dirty="0">
                <a:solidFill>
                  <a:srgbClr val="0D9485"/>
                </a:solidFill>
                <a:latin typeface="Arial" panose="020B0604020202020204" pitchFamily="34" charset="0"/>
                <a:cs typeface="Arial" panose="020B0604020202020204" pitchFamily="34" charset="0"/>
              </a:rPr>
              <a:t>Как работает страховая система? </a:t>
            </a:r>
          </a:p>
        </p:txBody>
      </p:sp>
      <p:sp>
        <p:nvSpPr>
          <p:cNvPr id="19" name="TextBox 18">
            <a:extLst>
              <a:ext uri="{FF2B5EF4-FFF2-40B4-BE49-F238E27FC236}">
                <a16:creationId xmlns:a16="http://schemas.microsoft.com/office/drawing/2014/main" id="{AC505A65-0EE7-ED45-BFD7-3BD9D1B8DFCD}"/>
              </a:ext>
            </a:extLst>
          </p:cNvPr>
          <p:cNvSpPr txBox="1"/>
          <p:nvPr/>
        </p:nvSpPr>
        <p:spPr>
          <a:xfrm>
            <a:off x="302769" y="1784446"/>
            <a:ext cx="2083633" cy="369332"/>
          </a:xfrm>
          <a:prstGeom prst="rect">
            <a:avLst/>
          </a:prstGeom>
          <a:noFill/>
        </p:spPr>
        <p:txBody>
          <a:bodyPr wrap="square" rtlCol="0">
            <a:spAutoFit/>
          </a:bodyPr>
          <a:lstStyle/>
          <a:p>
            <a:r>
              <a:rPr lang="ru-RU" sz="1800" b="0" dirty="0">
                <a:latin typeface="Arial" panose="020B0604020202020204" pitchFamily="34" charset="0"/>
                <a:cs typeface="Arial" panose="020B0604020202020204" pitchFamily="34" charset="0"/>
              </a:rPr>
              <a:t>Страхователи</a:t>
            </a:r>
          </a:p>
        </p:txBody>
      </p:sp>
      <p:sp>
        <p:nvSpPr>
          <p:cNvPr id="20" name="TextBox 19">
            <a:extLst>
              <a:ext uri="{FF2B5EF4-FFF2-40B4-BE49-F238E27FC236}">
                <a16:creationId xmlns:a16="http://schemas.microsoft.com/office/drawing/2014/main" id="{7BA3BB45-47DD-7943-92F3-C10F1DB1A683}"/>
              </a:ext>
            </a:extLst>
          </p:cNvPr>
          <p:cNvSpPr txBox="1"/>
          <p:nvPr/>
        </p:nvSpPr>
        <p:spPr>
          <a:xfrm>
            <a:off x="278487" y="4304002"/>
            <a:ext cx="1961949" cy="369332"/>
          </a:xfrm>
          <a:prstGeom prst="rect">
            <a:avLst/>
          </a:prstGeom>
          <a:noFill/>
        </p:spPr>
        <p:txBody>
          <a:bodyPr wrap="square" rtlCol="0">
            <a:spAutoFit/>
          </a:bodyPr>
          <a:lstStyle/>
          <a:p>
            <a:r>
              <a:rPr lang="ru-RU" sz="1800" b="0" dirty="0">
                <a:latin typeface="Arial" panose="020B0604020202020204" pitchFamily="34" charset="0"/>
                <a:cs typeface="Arial" panose="020B0604020202020204" pitchFamily="34" charset="0"/>
              </a:rPr>
              <a:t>10 000 домов</a:t>
            </a:r>
          </a:p>
        </p:txBody>
      </p:sp>
      <p:cxnSp>
        <p:nvCxnSpPr>
          <p:cNvPr id="27" name="Прямая соединительная линия 26">
            <a:extLst>
              <a:ext uri="{FF2B5EF4-FFF2-40B4-BE49-F238E27FC236}">
                <a16:creationId xmlns:a16="http://schemas.microsoft.com/office/drawing/2014/main" id="{BEC1A42A-DEC6-4149-BB79-42333934D5CB}"/>
              </a:ext>
            </a:extLst>
          </p:cNvPr>
          <p:cNvCxnSpPr>
            <a:cxnSpLocks/>
            <a:stCxn id="4" idx="6"/>
          </p:cNvCxnSpPr>
          <p:nvPr/>
        </p:nvCxnSpPr>
        <p:spPr>
          <a:xfrm flipV="1">
            <a:off x="2677291" y="3383864"/>
            <a:ext cx="1133424" cy="15637"/>
          </a:xfrm>
          <a:prstGeom prst="line">
            <a:avLst/>
          </a:prstGeom>
          <a:ln w="28575">
            <a:solidFill>
              <a:srgbClr val="0D9485"/>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034CDC94-90F1-6C42-883B-49D1C3932DF5}"/>
              </a:ext>
            </a:extLst>
          </p:cNvPr>
          <p:cNvSpPr txBox="1"/>
          <p:nvPr/>
        </p:nvSpPr>
        <p:spPr>
          <a:xfrm>
            <a:off x="2290258" y="2452737"/>
            <a:ext cx="1767194" cy="923330"/>
          </a:xfrm>
          <a:prstGeom prst="rect">
            <a:avLst/>
          </a:prstGeom>
          <a:noFill/>
        </p:spPr>
        <p:txBody>
          <a:bodyPr wrap="square" rtlCol="0">
            <a:spAutoFit/>
          </a:bodyPr>
          <a:lstStyle/>
          <a:p>
            <a:pPr algn="ctr"/>
            <a:r>
              <a:rPr lang="ru-RU" sz="1800" b="0" dirty="0">
                <a:solidFill>
                  <a:srgbClr val="0D9485"/>
                </a:solidFill>
                <a:latin typeface="Arial" panose="020B0604020202020204" pitchFamily="34" charset="0"/>
                <a:cs typeface="Arial" panose="020B0604020202020204" pitchFamily="34" charset="0"/>
              </a:rPr>
              <a:t>Страховая премия </a:t>
            </a:r>
          </a:p>
          <a:p>
            <a:pPr algn="ctr"/>
            <a:r>
              <a:rPr lang="ru-RU" sz="1800" b="0" dirty="0">
                <a:solidFill>
                  <a:srgbClr val="0D9485"/>
                </a:solidFill>
                <a:latin typeface="Arial" panose="020B0604020202020204" pitchFamily="34" charset="0"/>
                <a:cs typeface="Arial" panose="020B0604020202020204" pitchFamily="34" charset="0"/>
              </a:rPr>
              <a:t>1000 </a:t>
            </a:r>
            <a:r>
              <a:rPr lang="ru-RU" sz="1800" b="0" dirty="0" err="1">
                <a:solidFill>
                  <a:srgbClr val="0D9485"/>
                </a:solidFill>
                <a:latin typeface="Arial" panose="020B0604020202020204" pitchFamily="34" charset="0"/>
                <a:cs typeface="Arial" panose="020B0604020202020204" pitchFamily="34" charset="0"/>
              </a:rPr>
              <a:t>д.е</a:t>
            </a:r>
            <a:r>
              <a:rPr lang="ru-RU" sz="1800" b="0" dirty="0">
                <a:solidFill>
                  <a:srgbClr val="0D9485"/>
                </a:solidFill>
                <a:latin typeface="Arial" panose="020B0604020202020204" pitchFamily="34" charset="0"/>
                <a:cs typeface="Arial" panose="020B0604020202020204" pitchFamily="34" charset="0"/>
              </a:rPr>
              <a:t>. </a:t>
            </a:r>
          </a:p>
        </p:txBody>
      </p:sp>
      <p:sp>
        <p:nvSpPr>
          <p:cNvPr id="36" name="TextBox 35">
            <a:extLst>
              <a:ext uri="{FF2B5EF4-FFF2-40B4-BE49-F238E27FC236}">
                <a16:creationId xmlns:a16="http://schemas.microsoft.com/office/drawing/2014/main" id="{19DD9516-B071-2C49-9044-02A8F07FF875}"/>
              </a:ext>
            </a:extLst>
          </p:cNvPr>
          <p:cNvSpPr txBox="1"/>
          <p:nvPr/>
        </p:nvSpPr>
        <p:spPr>
          <a:xfrm>
            <a:off x="3396611" y="4313461"/>
            <a:ext cx="2692220" cy="369332"/>
          </a:xfrm>
          <a:prstGeom prst="rect">
            <a:avLst/>
          </a:prstGeom>
          <a:noFill/>
        </p:spPr>
        <p:txBody>
          <a:bodyPr wrap="square" rtlCol="0">
            <a:spAutoFit/>
          </a:bodyPr>
          <a:lstStyle/>
          <a:p>
            <a:pPr algn="ctr"/>
            <a:r>
              <a:rPr lang="ru-RU" sz="1800" b="0" dirty="0">
                <a:solidFill>
                  <a:srgbClr val="0D9485"/>
                </a:solidFill>
                <a:latin typeface="Arial" panose="020B0604020202020204" pitchFamily="34" charset="0"/>
                <a:cs typeface="Arial" panose="020B0604020202020204" pitchFamily="34" charset="0"/>
              </a:rPr>
              <a:t>10 000 000 </a:t>
            </a:r>
            <a:r>
              <a:rPr lang="ru-RU" sz="1800" b="0" dirty="0" err="1">
                <a:solidFill>
                  <a:srgbClr val="0D9485"/>
                </a:solidFill>
                <a:latin typeface="Arial" panose="020B0604020202020204" pitchFamily="34" charset="0"/>
                <a:cs typeface="Arial" panose="020B0604020202020204" pitchFamily="34" charset="0"/>
              </a:rPr>
              <a:t>д.е</a:t>
            </a:r>
            <a:r>
              <a:rPr lang="ru-RU" sz="1800" b="0" dirty="0">
                <a:solidFill>
                  <a:srgbClr val="0D9485"/>
                </a:solidFill>
                <a:latin typeface="Arial" panose="020B0604020202020204" pitchFamily="34" charset="0"/>
                <a:cs typeface="Arial" panose="020B0604020202020204" pitchFamily="34" charset="0"/>
              </a:rPr>
              <a:t>.</a:t>
            </a:r>
          </a:p>
        </p:txBody>
      </p:sp>
      <p:sp>
        <p:nvSpPr>
          <p:cNvPr id="37" name="TextBox 36">
            <a:extLst>
              <a:ext uri="{FF2B5EF4-FFF2-40B4-BE49-F238E27FC236}">
                <a16:creationId xmlns:a16="http://schemas.microsoft.com/office/drawing/2014/main" id="{9C77BE4C-1851-B94E-8468-E605636661B9}"/>
              </a:ext>
            </a:extLst>
          </p:cNvPr>
          <p:cNvSpPr txBox="1"/>
          <p:nvPr/>
        </p:nvSpPr>
        <p:spPr>
          <a:xfrm>
            <a:off x="3601959" y="1964768"/>
            <a:ext cx="2281525" cy="369332"/>
          </a:xfrm>
          <a:prstGeom prst="rect">
            <a:avLst/>
          </a:prstGeom>
          <a:noFill/>
        </p:spPr>
        <p:txBody>
          <a:bodyPr wrap="square" rtlCol="0">
            <a:spAutoFit/>
          </a:bodyPr>
          <a:lstStyle/>
          <a:p>
            <a:pPr algn="ctr"/>
            <a:r>
              <a:rPr lang="ru-RU" sz="1800" b="0" dirty="0">
                <a:solidFill>
                  <a:srgbClr val="0D9485"/>
                </a:solidFill>
                <a:latin typeface="Arial" panose="020B0604020202020204" pitchFamily="34" charset="0"/>
                <a:cs typeface="Arial" panose="020B0604020202020204" pitchFamily="34" charset="0"/>
              </a:rPr>
              <a:t>Фонд страхования</a:t>
            </a:r>
          </a:p>
        </p:txBody>
      </p:sp>
      <p:sp>
        <p:nvSpPr>
          <p:cNvPr id="47" name="TextBox 46">
            <a:extLst>
              <a:ext uri="{FF2B5EF4-FFF2-40B4-BE49-F238E27FC236}">
                <a16:creationId xmlns:a16="http://schemas.microsoft.com/office/drawing/2014/main" id="{9E178A5E-0654-604B-B7E9-F566C4E0A140}"/>
              </a:ext>
            </a:extLst>
          </p:cNvPr>
          <p:cNvSpPr txBox="1"/>
          <p:nvPr/>
        </p:nvSpPr>
        <p:spPr>
          <a:xfrm>
            <a:off x="5883484" y="1495442"/>
            <a:ext cx="2816139" cy="646331"/>
          </a:xfrm>
          <a:prstGeom prst="rect">
            <a:avLst/>
          </a:prstGeom>
          <a:noFill/>
        </p:spPr>
        <p:txBody>
          <a:bodyPr wrap="square" rtlCol="0">
            <a:spAutoFit/>
          </a:bodyPr>
          <a:lstStyle/>
          <a:p>
            <a:pPr algn="ctr"/>
            <a:r>
              <a:rPr lang="ru-RU" sz="1800" b="0" dirty="0">
                <a:solidFill>
                  <a:schemeClr val="tx1"/>
                </a:solidFill>
                <a:latin typeface="Arial" panose="020B0604020202020204" pitchFamily="34" charset="0"/>
                <a:cs typeface="Arial" panose="020B0604020202020204" pitchFamily="34" charset="0"/>
              </a:rPr>
              <a:t>0.1% - вероятность рискового события</a:t>
            </a:r>
          </a:p>
        </p:txBody>
      </p:sp>
      <p:sp>
        <p:nvSpPr>
          <p:cNvPr id="49" name="TextBox 48">
            <a:extLst>
              <a:ext uri="{FF2B5EF4-FFF2-40B4-BE49-F238E27FC236}">
                <a16:creationId xmlns:a16="http://schemas.microsoft.com/office/drawing/2014/main" id="{6741E9BE-B3F4-364D-AEC0-6BB5AA999C3E}"/>
              </a:ext>
            </a:extLst>
          </p:cNvPr>
          <p:cNvSpPr txBox="1"/>
          <p:nvPr/>
        </p:nvSpPr>
        <p:spPr>
          <a:xfrm>
            <a:off x="5458385" y="2711299"/>
            <a:ext cx="1831941" cy="646331"/>
          </a:xfrm>
          <a:prstGeom prst="rect">
            <a:avLst/>
          </a:prstGeom>
          <a:noFill/>
        </p:spPr>
        <p:txBody>
          <a:bodyPr wrap="square" rtlCol="0">
            <a:spAutoFit/>
          </a:bodyPr>
          <a:lstStyle/>
          <a:p>
            <a:pPr algn="ctr"/>
            <a:r>
              <a:rPr lang="ru-RU" sz="1800" b="0" dirty="0">
                <a:solidFill>
                  <a:srgbClr val="0D9485"/>
                </a:solidFill>
                <a:latin typeface="Arial" panose="020B0604020202020204" pitchFamily="34" charset="0"/>
                <a:cs typeface="Arial" panose="020B0604020202020204" pitchFamily="34" charset="0"/>
              </a:rPr>
              <a:t>Страховая сумма –</a:t>
            </a:r>
          </a:p>
        </p:txBody>
      </p:sp>
      <p:sp>
        <p:nvSpPr>
          <p:cNvPr id="52" name="TextBox 51">
            <a:extLst>
              <a:ext uri="{FF2B5EF4-FFF2-40B4-BE49-F238E27FC236}">
                <a16:creationId xmlns:a16="http://schemas.microsoft.com/office/drawing/2014/main" id="{4A7B12D6-C7FC-6745-B81C-4434757E69B7}"/>
              </a:ext>
            </a:extLst>
          </p:cNvPr>
          <p:cNvSpPr txBox="1"/>
          <p:nvPr/>
        </p:nvSpPr>
        <p:spPr>
          <a:xfrm>
            <a:off x="5509264" y="3374809"/>
            <a:ext cx="1687514" cy="646331"/>
          </a:xfrm>
          <a:prstGeom prst="rect">
            <a:avLst/>
          </a:prstGeom>
          <a:noFill/>
        </p:spPr>
        <p:txBody>
          <a:bodyPr wrap="square" rtlCol="0">
            <a:spAutoFit/>
          </a:bodyPr>
          <a:lstStyle/>
          <a:p>
            <a:pPr algn="ctr"/>
            <a:r>
              <a:rPr lang="ru-RU" sz="1800" b="0" dirty="0">
                <a:solidFill>
                  <a:srgbClr val="0D9485"/>
                </a:solidFill>
                <a:latin typeface="Arial" panose="020B0604020202020204" pitchFamily="34" charset="0"/>
                <a:cs typeface="Arial" panose="020B0604020202020204" pitchFamily="34" charset="0"/>
              </a:rPr>
              <a:t>каждому</a:t>
            </a:r>
          </a:p>
          <a:p>
            <a:pPr algn="ctr"/>
            <a:r>
              <a:rPr lang="ru-RU" sz="1800" b="0" dirty="0">
                <a:solidFill>
                  <a:srgbClr val="0D9485"/>
                </a:solidFill>
                <a:latin typeface="Arial" panose="020B0604020202020204" pitchFamily="34" charset="0"/>
                <a:cs typeface="Arial" panose="020B0604020202020204" pitchFamily="34" charset="0"/>
              </a:rPr>
              <a:t> 1 млн </a:t>
            </a:r>
            <a:r>
              <a:rPr lang="ru-RU" sz="1800" b="0" dirty="0" err="1">
                <a:solidFill>
                  <a:srgbClr val="0D9485"/>
                </a:solidFill>
                <a:latin typeface="Arial" panose="020B0604020202020204" pitchFamily="34" charset="0"/>
                <a:cs typeface="Arial" panose="020B0604020202020204" pitchFamily="34" charset="0"/>
              </a:rPr>
              <a:t>д.е</a:t>
            </a:r>
            <a:r>
              <a:rPr lang="ru-RU" sz="1800" b="0" dirty="0">
                <a:solidFill>
                  <a:srgbClr val="0D9485"/>
                </a:solidFill>
                <a:latin typeface="Arial" panose="020B0604020202020204" pitchFamily="34" charset="0"/>
                <a:cs typeface="Arial" panose="020B0604020202020204" pitchFamily="34" charset="0"/>
              </a:rPr>
              <a:t>.</a:t>
            </a:r>
          </a:p>
        </p:txBody>
      </p:sp>
      <p:sp>
        <p:nvSpPr>
          <p:cNvPr id="53" name="TextBox 52">
            <a:extLst>
              <a:ext uri="{FF2B5EF4-FFF2-40B4-BE49-F238E27FC236}">
                <a16:creationId xmlns:a16="http://schemas.microsoft.com/office/drawing/2014/main" id="{CF47684A-EDE4-F349-AF64-483EE0108FB2}"/>
              </a:ext>
            </a:extLst>
          </p:cNvPr>
          <p:cNvSpPr txBox="1"/>
          <p:nvPr/>
        </p:nvSpPr>
        <p:spPr>
          <a:xfrm>
            <a:off x="7657354" y="3182827"/>
            <a:ext cx="1441064" cy="1200329"/>
          </a:xfrm>
          <a:prstGeom prst="rect">
            <a:avLst/>
          </a:prstGeom>
          <a:noFill/>
        </p:spPr>
        <p:txBody>
          <a:bodyPr wrap="square" rtlCol="0">
            <a:spAutoFit/>
          </a:bodyPr>
          <a:lstStyle/>
          <a:p>
            <a:pPr algn="ctr"/>
            <a:r>
              <a:rPr lang="ru-RU" sz="1800" b="0" dirty="0">
                <a:solidFill>
                  <a:schemeClr val="tx1"/>
                </a:solidFill>
                <a:latin typeface="Arial" panose="020B0604020202020204" pitchFamily="34" charset="0"/>
                <a:cs typeface="Arial" panose="020B0604020202020204" pitchFamily="34" charset="0"/>
              </a:rPr>
              <a:t>А если пострадало</a:t>
            </a:r>
          </a:p>
          <a:p>
            <a:pPr algn="ctr"/>
            <a:r>
              <a:rPr lang="ru-RU" sz="1800" b="0" dirty="0">
                <a:solidFill>
                  <a:schemeClr val="tx1"/>
                </a:solidFill>
                <a:latin typeface="Arial" panose="020B0604020202020204" pitchFamily="34" charset="0"/>
                <a:cs typeface="Arial" panose="020B0604020202020204" pitchFamily="34" charset="0"/>
              </a:rPr>
              <a:t>9 домов?</a:t>
            </a:r>
          </a:p>
          <a:p>
            <a:pPr algn="ctr"/>
            <a:r>
              <a:rPr lang="ru-RU" sz="1800" b="0" dirty="0">
                <a:solidFill>
                  <a:schemeClr val="tx1"/>
                </a:solidFill>
                <a:latin typeface="Arial" panose="020B0604020202020204" pitchFamily="34" charset="0"/>
                <a:cs typeface="Arial" panose="020B0604020202020204" pitchFamily="34" charset="0"/>
              </a:rPr>
              <a:t>А если 11? </a:t>
            </a:r>
          </a:p>
        </p:txBody>
      </p:sp>
      <p:sp>
        <p:nvSpPr>
          <p:cNvPr id="4" name="Овал 3">
            <a:extLst>
              <a:ext uri="{FF2B5EF4-FFF2-40B4-BE49-F238E27FC236}">
                <a16:creationId xmlns:a16="http://schemas.microsoft.com/office/drawing/2014/main" id="{0901384C-1F43-E9F3-34A8-6583F4507393}"/>
              </a:ext>
            </a:extLst>
          </p:cNvPr>
          <p:cNvSpPr/>
          <p:nvPr/>
        </p:nvSpPr>
        <p:spPr>
          <a:xfrm>
            <a:off x="2490126" y="3305918"/>
            <a:ext cx="187165" cy="187165"/>
          </a:xfrm>
          <a:prstGeom prst="ellipse">
            <a:avLst/>
          </a:prstGeom>
          <a:noFill/>
          <a:ln w="25400" cap="flat">
            <a:solidFill>
              <a:srgbClr val="0D948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 name="Овал 5">
            <a:extLst>
              <a:ext uri="{FF2B5EF4-FFF2-40B4-BE49-F238E27FC236}">
                <a16:creationId xmlns:a16="http://schemas.microsoft.com/office/drawing/2014/main" id="{4C73B38B-5D33-5699-A30B-4D95863E6863}"/>
              </a:ext>
            </a:extLst>
          </p:cNvPr>
          <p:cNvSpPr/>
          <p:nvPr/>
        </p:nvSpPr>
        <p:spPr>
          <a:xfrm rot="170986">
            <a:off x="3810715" y="2396464"/>
            <a:ext cx="1864015" cy="1864015"/>
          </a:xfrm>
          <a:prstGeom prst="ellipse">
            <a:avLst/>
          </a:prstGeom>
          <a:noFill/>
          <a:ln w="25400" cap="flat">
            <a:solidFill>
              <a:srgbClr val="0D948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cxnSp>
        <p:nvCxnSpPr>
          <p:cNvPr id="54" name="Прямая соединительная линия 53">
            <a:extLst>
              <a:ext uri="{FF2B5EF4-FFF2-40B4-BE49-F238E27FC236}">
                <a16:creationId xmlns:a16="http://schemas.microsoft.com/office/drawing/2014/main" id="{F1F3ED3E-D5BF-8D01-5AFF-689E982214CB}"/>
              </a:ext>
            </a:extLst>
          </p:cNvPr>
          <p:cNvCxnSpPr>
            <a:cxnSpLocks/>
            <a:stCxn id="6" idx="6"/>
            <a:endCxn id="55" idx="4"/>
          </p:cNvCxnSpPr>
          <p:nvPr/>
        </p:nvCxnSpPr>
        <p:spPr>
          <a:xfrm>
            <a:off x="5673577" y="3374809"/>
            <a:ext cx="1401559" cy="9565"/>
          </a:xfrm>
          <a:prstGeom prst="line">
            <a:avLst/>
          </a:prstGeom>
          <a:ln w="28575">
            <a:solidFill>
              <a:srgbClr val="0D9485"/>
            </a:solidFill>
          </a:ln>
        </p:spPr>
        <p:style>
          <a:lnRef idx="1">
            <a:schemeClr val="accent1"/>
          </a:lnRef>
          <a:fillRef idx="0">
            <a:schemeClr val="accent1"/>
          </a:fillRef>
          <a:effectRef idx="0">
            <a:schemeClr val="accent1"/>
          </a:effectRef>
          <a:fontRef idx="minor">
            <a:schemeClr val="tx1"/>
          </a:fontRef>
        </p:style>
      </p:cxnSp>
      <p:sp>
        <p:nvSpPr>
          <p:cNvPr id="55" name="Овал 54">
            <a:extLst>
              <a:ext uri="{FF2B5EF4-FFF2-40B4-BE49-F238E27FC236}">
                <a16:creationId xmlns:a16="http://schemas.microsoft.com/office/drawing/2014/main" id="{70C663EB-E85E-2325-4E93-A244063DB3BD}"/>
              </a:ext>
            </a:extLst>
          </p:cNvPr>
          <p:cNvSpPr/>
          <p:nvPr/>
        </p:nvSpPr>
        <p:spPr>
          <a:xfrm rot="5400000">
            <a:off x="7075136" y="3290791"/>
            <a:ext cx="187165" cy="187165"/>
          </a:xfrm>
          <a:prstGeom prst="ellipse">
            <a:avLst/>
          </a:prstGeom>
          <a:noFill/>
          <a:ln w="25400" cap="flat">
            <a:solidFill>
              <a:srgbClr val="0D948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61" name="Рисунок 60" descr="Изображение выглядит как круг, желтый&#10;&#10;Содержимое, созданное искусственным интеллектом, может быть неверным.">
            <a:extLst>
              <a:ext uri="{FF2B5EF4-FFF2-40B4-BE49-F238E27FC236}">
                <a16:creationId xmlns:a16="http://schemas.microsoft.com/office/drawing/2014/main" id="{22F57AEA-23C0-E745-D3D4-C0701EBEED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6904" y="2754152"/>
            <a:ext cx="1351742" cy="1122499"/>
          </a:xfrm>
          <a:prstGeom prst="rect">
            <a:avLst/>
          </a:prstGeom>
        </p:spPr>
      </p:pic>
      <p:pic>
        <p:nvPicPr>
          <p:cNvPr id="64" name="Рисунок 63">
            <a:extLst>
              <a:ext uri="{FF2B5EF4-FFF2-40B4-BE49-F238E27FC236}">
                <a16:creationId xmlns:a16="http://schemas.microsoft.com/office/drawing/2014/main" id="{EAD2802E-A529-92C7-2A9B-CD5EF87AE1E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196778" y="2253292"/>
            <a:ext cx="775865" cy="905177"/>
          </a:xfrm>
          <a:prstGeom prst="rect">
            <a:avLst/>
          </a:prstGeom>
        </p:spPr>
      </p:pic>
      <p:pic>
        <p:nvPicPr>
          <p:cNvPr id="66" name="Рисунок 65">
            <a:extLst>
              <a:ext uri="{FF2B5EF4-FFF2-40B4-BE49-F238E27FC236}">
                <a16:creationId xmlns:a16="http://schemas.microsoft.com/office/drawing/2014/main" id="{FFA10568-D7F2-B216-E247-1C8918B6322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035002" y="3187571"/>
            <a:ext cx="814323" cy="1060157"/>
          </a:xfrm>
          <a:prstGeom prst="rect">
            <a:avLst/>
          </a:prstGeom>
        </p:spPr>
      </p:pic>
      <p:pic>
        <p:nvPicPr>
          <p:cNvPr id="68" name="Рисунок 67">
            <a:extLst>
              <a:ext uri="{FF2B5EF4-FFF2-40B4-BE49-F238E27FC236}">
                <a16:creationId xmlns:a16="http://schemas.microsoft.com/office/drawing/2014/main" id="{D9E9308D-CB1D-33F6-4F0A-5EB18B05B43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071558" y="2240997"/>
            <a:ext cx="835440" cy="876623"/>
          </a:xfrm>
          <a:prstGeom prst="rect">
            <a:avLst/>
          </a:prstGeom>
        </p:spPr>
      </p:pic>
      <p:sp>
        <p:nvSpPr>
          <p:cNvPr id="69" name="Номер слайда 8">
            <a:extLst>
              <a:ext uri="{FF2B5EF4-FFF2-40B4-BE49-F238E27FC236}">
                <a16:creationId xmlns:a16="http://schemas.microsoft.com/office/drawing/2014/main" id="{F8828777-091D-4DEC-D968-50382B3FA5F8}"/>
              </a:ext>
            </a:extLst>
          </p:cNvPr>
          <p:cNvSpPr txBox="1">
            <a:spLocks/>
          </p:cNvSpPr>
          <p:nvPr/>
        </p:nvSpPr>
        <p:spPr>
          <a:xfrm>
            <a:off x="8639055" y="4781951"/>
            <a:ext cx="173124" cy="256480"/>
          </a:xfrm>
          <a:prstGeom prst="rect">
            <a:avLst/>
          </a:prstGeom>
        </p:spPr>
        <p:txBody>
          <a:bodyPr anchor="ctr"/>
          <a:lstStyle>
            <a:defPPr marL="0" marR="0" indent="0" algn="l" defTabSz="356616" rtl="0" fontAlgn="auto" latinLnBrk="1" hangingPunct="0">
              <a:lnSpc>
                <a:spcPct val="100000"/>
              </a:lnSpc>
              <a:spcBef>
                <a:spcPts val="0"/>
              </a:spcBef>
              <a:spcAft>
                <a:spcPts val="0"/>
              </a:spcAft>
              <a:buClrTx/>
              <a:buSzTx/>
              <a:buFontTx/>
              <a:buNone/>
              <a:tabLst/>
              <a:defRPr kumimoji="0" sz="702" b="0" i="0" u="none" strike="noStrike" cap="none" spc="0" normalizeH="0" baseline="0">
                <a:ln>
                  <a:noFill/>
                </a:ln>
                <a:solidFill>
                  <a:srgbClr val="000000"/>
                </a:solidFill>
                <a:effectLst/>
                <a:uFillTx/>
              </a:defRPr>
            </a:defPPr>
            <a:lvl1pPr marL="0" marR="0" indent="0"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78308"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356616"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534924"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713232"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891540"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069848"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248156"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426464"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r"/>
            <a:fld id="{86CB4B4D-7CA3-9044-876B-883B54F8677D}" type="slidenum">
              <a:rPr lang="ru-RU" sz="1000" smtClean="0">
                <a:latin typeface="Arial" panose="020B0604020202020204" pitchFamily="34" charset="0"/>
                <a:cs typeface="Arial" panose="020B0604020202020204" pitchFamily="34" charset="0"/>
              </a:rPr>
              <a:pPr algn="r"/>
              <a:t>5</a:t>
            </a:fld>
            <a:endParaRPr lang="ru-RU"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8933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2D5B1DB-74AF-064C-8B92-87B54F2149E5}"/>
              </a:ext>
            </a:extLst>
          </p:cNvPr>
          <p:cNvSpPr txBox="1"/>
          <p:nvPr/>
        </p:nvSpPr>
        <p:spPr>
          <a:xfrm>
            <a:off x="-825449" y="955068"/>
            <a:ext cx="7811647" cy="584775"/>
          </a:xfrm>
          <a:prstGeom prst="rect">
            <a:avLst/>
          </a:prstGeom>
          <a:noFill/>
        </p:spPr>
        <p:txBody>
          <a:bodyPr wrap="square" rtlCol="0">
            <a:spAutoFit/>
          </a:bodyPr>
          <a:lstStyle/>
          <a:p>
            <a:r>
              <a:rPr lang="ru-RU" sz="3200" dirty="0">
                <a:solidFill>
                  <a:srgbClr val="0D9485"/>
                </a:solidFill>
                <a:latin typeface="Arial" panose="020B0604020202020204" pitchFamily="34" charset="0"/>
                <a:cs typeface="Arial" panose="020B0604020202020204" pitchFamily="34" charset="0"/>
              </a:rPr>
              <a:t>От чего зависит стоимость</a:t>
            </a:r>
          </a:p>
        </p:txBody>
      </p:sp>
      <p:sp>
        <p:nvSpPr>
          <p:cNvPr id="11" name="Прямоугольник 10">
            <a:extLst>
              <a:ext uri="{FF2B5EF4-FFF2-40B4-BE49-F238E27FC236}">
                <a16:creationId xmlns:a16="http://schemas.microsoft.com/office/drawing/2014/main" id="{EEE4B922-5B5D-E547-B5EB-76D0131B4773}"/>
              </a:ext>
            </a:extLst>
          </p:cNvPr>
          <p:cNvSpPr/>
          <p:nvPr/>
        </p:nvSpPr>
        <p:spPr>
          <a:xfrm>
            <a:off x="1615562" y="1911182"/>
            <a:ext cx="2412348" cy="369332"/>
          </a:xfrm>
          <a:prstGeom prst="rect">
            <a:avLst/>
          </a:prstGeom>
        </p:spPr>
        <p:txBody>
          <a:bodyPr wrap="square">
            <a:spAutoFit/>
          </a:bodyPr>
          <a:lstStyle/>
          <a:p>
            <a:pPr algn="l"/>
            <a:r>
              <a:rPr lang="ru-RU" sz="1800" b="0" dirty="0">
                <a:latin typeface="Arial" panose="020B0604020202020204" pitchFamily="34" charset="0"/>
                <a:cs typeface="Arial" panose="020B0604020202020204" pitchFamily="34" charset="0"/>
              </a:rPr>
              <a:t>Страховая сумма</a:t>
            </a:r>
            <a:endParaRPr lang="ru-RU" sz="1800" b="0" dirty="0">
              <a:solidFill>
                <a:srgbClr val="D3B377"/>
              </a:solidFill>
              <a:latin typeface="Arial" panose="020B0604020202020204" pitchFamily="34" charset="0"/>
              <a:cs typeface="Arial" panose="020B0604020202020204" pitchFamily="34" charset="0"/>
            </a:endParaRPr>
          </a:p>
        </p:txBody>
      </p:sp>
      <p:sp>
        <p:nvSpPr>
          <p:cNvPr id="12" name="Многоугольник">
            <a:extLst>
              <a:ext uri="{FF2B5EF4-FFF2-40B4-BE49-F238E27FC236}">
                <a16:creationId xmlns:a16="http://schemas.microsoft.com/office/drawing/2014/main" id="{F9269EA1-3A59-E146-818F-CECCE1A8C669}"/>
              </a:ext>
            </a:extLst>
          </p:cNvPr>
          <p:cNvSpPr/>
          <p:nvPr/>
        </p:nvSpPr>
        <p:spPr>
          <a:xfrm>
            <a:off x="786716" y="1778416"/>
            <a:ext cx="641074" cy="68103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noFill/>
          <a:ln w="38100">
            <a:solidFill>
              <a:srgbClr val="0D9485"/>
            </a:solidFill>
            <a:prstDash val="solid"/>
            <a:miter lim="400000"/>
          </a:ln>
        </p:spPr>
        <p:txBody>
          <a:bodyPr lIns="53578" tIns="53578" rIns="53578" bIns="53578" anchor="ctr"/>
          <a:lstStyle/>
          <a:p>
            <a:pPr defTabSz="616148">
              <a:defRPr b="0">
                <a:solidFill>
                  <a:srgbClr val="FFFFFF"/>
                </a:solidFill>
                <a:latin typeface="+mn-lt"/>
                <a:ea typeface="+mn-ea"/>
                <a:cs typeface="+mn-cs"/>
                <a:sym typeface="Helvetica Neue Medium"/>
              </a:defRPr>
            </a:pPr>
            <a:endParaRPr sz="878"/>
          </a:p>
        </p:txBody>
      </p:sp>
      <p:sp>
        <p:nvSpPr>
          <p:cNvPr id="13" name="Прямоугольник 12">
            <a:extLst>
              <a:ext uri="{FF2B5EF4-FFF2-40B4-BE49-F238E27FC236}">
                <a16:creationId xmlns:a16="http://schemas.microsoft.com/office/drawing/2014/main" id="{9F49A7BE-920C-AC43-9931-8A5E7D29C669}"/>
              </a:ext>
            </a:extLst>
          </p:cNvPr>
          <p:cNvSpPr/>
          <p:nvPr/>
        </p:nvSpPr>
        <p:spPr>
          <a:xfrm>
            <a:off x="865186" y="1865016"/>
            <a:ext cx="484134" cy="507831"/>
          </a:xfrm>
          <a:prstGeom prst="rect">
            <a:avLst/>
          </a:prstGeom>
        </p:spPr>
        <p:txBody>
          <a:bodyPr wrap="square">
            <a:spAutoFit/>
          </a:bodyPr>
          <a:lstStyle/>
          <a:p>
            <a:r>
              <a:rPr lang="ru-RU" sz="2700" b="0" dirty="0">
                <a:solidFill>
                  <a:srgbClr val="0D9485"/>
                </a:solidFill>
                <a:latin typeface="Arial" panose="020B0604020202020204" pitchFamily="34" charset="0"/>
                <a:cs typeface="Arial" panose="020B0604020202020204" pitchFamily="34" charset="0"/>
              </a:rPr>
              <a:t>1</a:t>
            </a:r>
          </a:p>
        </p:txBody>
      </p:sp>
      <p:sp>
        <p:nvSpPr>
          <p:cNvPr id="18" name="Многоугольник">
            <a:extLst>
              <a:ext uri="{FF2B5EF4-FFF2-40B4-BE49-F238E27FC236}">
                <a16:creationId xmlns:a16="http://schemas.microsoft.com/office/drawing/2014/main" id="{1C00156D-074C-F640-940A-2DEA25593598}"/>
              </a:ext>
            </a:extLst>
          </p:cNvPr>
          <p:cNvSpPr/>
          <p:nvPr/>
        </p:nvSpPr>
        <p:spPr>
          <a:xfrm>
            <a:off x="805472" y="2837074"/>
            <a:ext cx="641074" cy="68103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noFill/>
          <a:ln w="38100">
            <a:solidFill>
              <a:srgbClr val="0D9485"/>
            </a:solidFill>
            <a:prstDash val="solid"/>
            <a:miter lim="400000"/>
          </a:ln>
        </p:spPr>
        <p:txBody>
          <a:bodyPr lIns="53578" tIns="53578" rIns="53578" bIns="53578" anchor="ctr"/>
          <a:lstStyle/>
          <a:p>
            <a:pPr defTabSz="616148">
              <a:defRPr b="0">
                <a:solidFill>
                  <a:srgbClr val="FFFFFF"/>
                </a:solidFill>
                <a:latin typeface="+mn-lt"/>
                <a:ea typeface="+mn-ea"/>
                <a:cs typeface="+mn-cs"/>
                <a:sym typeface="Helvetica Neue Medium"/>
              </a:defRPr>
            </a:pPr>
            <a:endParaRPr sz="878"/>
          </a:p>
        </p:txBody>
      </p:sp>
      <p:sp>
        <p:nvSpPr>
          <p:cNvPr id="19" name="Прямоугольник 18">
            <a:extLst>
              <a:ext uri="{FF2B5EF4-FFF2-40B4-BE49-F238E27FC236}">
                <a16:creationId xmlns:a16="http://schemas.microsoft.com/office/drawing/2014/main" id="{97C3D9B5-A3FD-824E-AE87-25360587E4E7}"/>
              </a:ext>
            </a:extLst>
          </p:cNvPr>
          <p:cNvSpPr/>
          <p:nvPr/>
        </p:nvSpPr>
        <p:spPr>
          <a:xfrm>
            <a:off x="883942" y="2923674"/>
            <a:ext cx="484134" cy="507831"/>
          </a:xfrm>
          <a:prstGeom prst="rect">
            <a:avLst/>
          </a:prstGeom>
        </p:spPr>
        <p:txBody>
          <a:bodyPr wrap="square">
            <a:spAutoFit/>
          </a:bodyPr>
          <a:lstStyle/>
          <a:p>
            <a:r>
              <a:rPr lang="ru-RU" sz="2700" b="0" dirty="0">
                <a:solidFill>
                  <a:srgbClr val="0D9485"/>
                </a:solidFill>
                <a:latin typeface="Arial" panose="020B0604020202020204" pitchFamily="34" charset="0"/>
                <a:cs typeface="Arial" panose="020B0604020202020204" pitchFamily="34" charset="0"/>
              </a:rPr>
              <a:t>2</a:t>
            </a:r>
          </a:p>
        </p:txBody>
      </p:sp>
      <p:sp>
        <p:nvSpPr>
          <p:cNvPr id="24" name="Прямоугольник 23">
            <a:extLst>
              <a:ext uri="{FF2B5EF4-FFF2-40B4-BE49-F238E27FC236}">
                <a16:creationId xmlns:a16="http://schemas.microsoft.com/office/drawing/2014/main" id="{56FAE39B-8249-5246-9D68-499B2DA6959D}"/>
              </a:ext>
            </a:extLst>
          </p:cNvPr>
          <p:cNvSpPr/>
          <p:nvPr/>
        </p:nvSpPr>
        <p:spPr>
          <a:xfrm>
            <a:off x="1588126" y="2799962"/>
            <a:ext cx="3436007" cy="646331"/>
          </a:xfrm>
          <a:prstGeom prst="rect">
            <a:avLst/>
          </a:prstGeom>
        </p:spPr>
        <p:txBody>
          <a:bodyPr wrap="square">
            <a:spAutoFit/>
          </a:bodyPr>
          <a:lstStyle/>
          <a:p>
            <a:pPr algn="l"/>
            <a:r>
              <a:rPr lang="ru-RU" sz="1800" b="0" dirty="0">
                <a:latin typeface="Arial" panose="020B0604020202020204" pitchFamily="34" charset="0"/>
                <a:cs typeface="Arial" panose="020B0604020202020204" pitchFamily="34" charset="0"/>
              </a:rPr>
              <a:t>Вероятность наступления страхового случая</a:t>
            </a:r>
            <a:endParaRPr lang="ru-RU" sz="1800" b="0" dirty="0">
              <a:solidFill>
                <a:srgbClr val="D3B377"/>
              </a:solidFill>
              <a:latin typeface="Arial" panose="020B0604020202020204" pitchFamily="34" charset="0"/>
              <a:cs typeface="Arial" panose="020B0604020202020204" pitchFamily="34" charset="0"/>
            </a:endParaRPr>
          </a:p>
        </p:txBody>
      </p:sp>
      <p:sp>
        <p:nvSpPr>
          <p:cNvPr id="31" name="Прямоугольник 30">
            <a:extLst>
              <a:ext uri="{FF2B5EF4-FFF2-40B4-BE49-F238E27FC236}">
                <a16:creationId xmlns:a16="http://schemas.microsoft.com/office/drawing/2014/main" id="{5A1AB021-5906-F449-9DE3-C0394B0D502D}"/>
              </a:ext>
            </a:extLst>
          </p:cNvPr>
          <p:cNvSpPr/>
          <p:nvPr/>
        </p:nvSpPr>
        <p:spPr>
          <a:xfrm>
            <a:off x="1661284" y="3991387"/>
            <a:ext cx="2432510" cy="415498"/>
          </a:xfrm>
          <a:prstGeom prst="rect">
            <a:avLst/>
          </a:prstGeom>
        </p:spPr>
        <p:txBody>
          <a:bodyPr wrap="square">
            <a:spAutoFit/>
          </a:bodyPr>
          <a:lstStyle/>
          <a:p>
            <a:pPr algn="l"/>
            <a:r>
              <a:rPr lang="ru-RU" sz="2100" b="0" dirty="0">
                <a:latin typeface="Arial" panose="020B0604020202020204" pitchFamily="34" charset="0"/>
                <a:cs typeface="Arial" panose="020B0604020202020204" pitchFamily="34" charset="0"/>
              </a:rPr>
              <a:t>Система скидок</a:t>
            </a:r>
            <a:endParaRPr lang="ru-RU" sz="1800" b="0" dirty="0">
              <a:solidFill>
                <a:srgbClr val="D3B377"/>
              </a:solidFill>
              <a:latin typeface="Arial" panose="020B0604020202020204" pitchFamily="34" charset="0"/>
              <a:cs typeface="Arial" panose="020B0604020202020204" pitchFamily="34" charset="0"/>
            </a:endParaRPr>
          </a:p>
        </p:txBody>
      </p:sp>
      <p:sp>
        <p:nvSpPr>
          <p:cNvPr id="32" name="Прямоугольник 31">
            <a:extLst>
              <a:ext uri="{FF2B5EF4-FFF2-40B4-BE49-F238E27FC236}">
                <a16:creationId xmlns:a16="http://schemas.microsoft.com/office/drawing/2014/main" id="{DBC5B7CC-6F32-A14B-ABE0-35708A6F05A2}"/>
              </a:ext>
            </a:extLst>
          </p:cNvPr>
          <p:cNvSpPr/>
          <p:nvPr/>
        </p:nvSpPr>
        <p:spPr>
          <a:xfrm>
            <a:off x="5986568" y="2234629"/>
            <a:ext cx="2922300" cy="415498"/>
          </a:xfrm>
          <a:prstGeom prst="rect">
            <a:avLst/>
          </a:prstGeom>
        </p:spPr>
        <p:txBody>
          <a:bodyPr wrap="square">
            <a:spAutoFit/>
          </a:bodyPr>
          <a:lstStyle/>
          <a:p>
            <a:pPr algn="l"/>
            <a:r>
              <a:rPr lang="ru-RU" sz="2100" b="0" dirty="0">
                <a:latin typeface="Arial" panose="020B0604020202020204" pitchFamily="34" charset="0"/>
                <a:cs typeface="Arial" panose="020B0604020202020204" pitchFamily="34" charset="0"/>
              </a:rPr>
              <a:t>Франшиза </a:t>
            </a:r>
          </a:p>
        </p:txBody>
      </p:sp>
      <p:sp>
        <p:nvSpPr>
          <p:cNvPr id="33" name="Прямоугольник 32">
            <a:extLst>
              <a:ext uri="{FF2B5EF4-FFF2-40B4-BE49-F238E27FC236}">
                <a16:creationId xmlns:a16="http://schemas.microsoft.com/office/drawing/2014/main" id="{260353E5-CD6E-AB4A-B846-1B020A7FE1E0}"/>
              </a:ext>
            </a:extLst>
          </p:cNvPr>
          <p:cNvSpPr/>
          <p:nvPr/>
        </p:nvSpPr>
        <p:spPr>
          <a:xfrm>
            <a:off x="5986568" y="3417856"/>
            <a:ext cx="2922300" cy="415498"/>
          </a:xfrm>
          <a:prstGeom prst="rect">
            <a:avLst/>
          </a:prstGeom>
        </p:spPr>
        <p:txBody>
          <a:bodyPr wrap="square">
            <a:spAutoFit/>
          </a:bodyPr>
          <a:lstStyle/>
          <a:p>
            <a:pPr algn="l"/>
            <a:r>
              <a:rPr lang="ru-RU" sz="2100" b="0" dirty="0">
                <a:latin typeface="Arial" panose="020B0604020202020204" pitchFamily="34" charset="0"/>
                <a:cs typeface="Arial" panose="020B0604020202020204" pitchFamily="34" charset="0"/>
              </a:rPr>
              <a:t>Лимит возмещения</a:t>
            </a:r>
            <a:endParaRPr lang="ru-RU" sz="1800" b="0" dirty="0">
              <a:latin typeface="Arial" panose="020B0604020202020204" pitchFamily="34" charset="0"/>
              <a:cs typeface="Arial" panose="020B0604020202020204" pitchFamily="34" charset="0"/>
            </a:endParaRPr>
          </a:p>
        </p:txBody>
      </p:sp>
      <p:sp>
        <p:nvSpPr>
          <p:cNvPr id="3" name="Многоугольник">
            <a:extLst>
              <a:ext uri="{FF2B5EF4-FFF2-40B4-BE49-F238E27FC236}">
                <a16:creationId xmlns:a16="http://schemas.microsoft.com/office/drawing/2014/main" id="{76733D86-9532-0EC8-D024-AA3E46D2A699}"/>
              </a:ext>
            </a:extLst>
          </p:cNvPr>
          <p:cNvSpPr/>
          <p:nvPr/>
        </p:nvSpPr>
        <p:spPr>
          <a:xfrm>
            <a:off x="805472" y="3858621"/>
            <a:ext cx="641074" cy="68103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noFill/>
          <a:ln w="38100">
            <a:solidFill>
              <a:srgbClr val="0D9485"/>
            </a:solidFill>
            <a:prstDash val="solid"/>
            <a:miter lim="400000"/>
          </a:ln>
        </p:spPr>
        <p:txBody>
          <a:bodyPr lIns="53578" tIns="53578" rIns="53578" bIns="53578" anchor="ctr"/>
          <a:lstStyle/>
          <a:p>
            <a:pPr defTabSz="616148">
              <a:defRPr b="0">
                <a:solidFill>
                  <a:srgbClr val="FFFFFF"/>
                </a:solidFill>
                <a:latin typeface="+mn-lt"/>
                <a:ea typeface="+mn-ea"/>
                <a:cs typeface="+mn-cs"/>
                <a:sym typeface="Helvetica Neue Medium"/>
              </a:defRPr>
            </a:pPr>
            <a:endParaRPr sz="878"/>
          </a:p>
        </p:txBody>
      </p:sp>
      <p:sp>
        <p:nvSpPr>
          <p:cNvPr id="4" name="Прямоугольник 3">
            <a:extLst>
              <a:ext uri="{FF2B5EF4-FFF2-40B4-BE49-F238E27FC236}">
                <a16:creationId xmlns:a16="http://schemas.microsoft.com/office/drawing/2014/main" id="{3712B18C-C1D9-D5F4-29F3-E28AA991DF21}"/>
              </a:ext>
            </a:extLst>
          </p:cNvPr>
          <p:cNvSpPr/>
          <p:nvPr/>
        </p:nvSpPr>
        <p:spPr>
          <a:xfrm>
            <a:off x="883942" y="3945221"/>
            <a:ext cx="484134" cy="507831"/>
          </a:xfrm>
          <a:prstGeom prst="rect">
            <a:avLst/>
          </a:prstGeom>
        </p:spPr>
        <p:txBody>
          <a:bodyPr wrap="square">
            <a:spAutoFit/>
          </a:bodyPr>
          <a:lstStyle/>
          <a:p>
            <a:r>
              <a:rPr lang="ru-RU" sz="2700" b="0" dirty="0">
                <a:solidFill>
                  <a:srgbClr val="0D9485"/>
                </a:solidFill>
                <a:latin typeface="Arial" panose="020B0604020202020204" pitchFamily="34" charset="0"/>
                <a:cs typeface="Arial" panose="020B0604020202020204" pitchFamily="34" charset="0"/>
              </a:rPr>
              <a:t>3</a:t>
            </a:r>
          </a:p>
        </p:txBody>
      </p:sp>
      <p:sp>
        <p:nvSpPr>
          <p:cNvPr id="5" name="Многоугольник">
            <a:extLst>
              <a:ext uri="{FF2B5EF4-FFF2-40B4-BE49-F238E27FC236}">
                <a16:creationId xmlns:a16="http://schemas.microsoft.com/office/drawing/2014/main" id="{6044941F-D9A0-9EB7-2FB4-ACBC5A0DA502}"/>
              </a:ext>
            </a:extLst>
          </p:cNvPr>
          <p:cNvSpPr/>
          <p:nvPr/>
        </p:nvSpPr>
        <p:spPr>
          <a:xfrm>
            <a:off x="5207655" y="2110827"/>
            <a:ext cx="641074" cy="68103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noFill/>
          <a:ln w="38100">
            <a:solidFill>
              <a:srgbClr val="0D9485"/>
            </a:solidFill>
            <a:prstDash val="solid"/>
            <a:miter lim="400000"/>
          </a:ln>
        </p:spPr>
        <p:txBody>
          <a:bodyPr lIns="53578" tIns="53578" rIns="53578" bIns="53578" anchor="ctr"/>
          <a:lstStyle/>
          <a:p>
            <a:pPr defTabSz="616148">
              <a:defRPr b="0">
                <a:solidFill>
                  <a:srgbClr val="FFFFFF"/>
                </a:solidFill>
                <a:latin typeface="+mn-lt"/>
                <a:ea typeface="+mn-ea"/>
                <a:cs typeface="+mn-cs"/>
                <a:sym typeface="Helvetica Neue Medium"/>
              </a:defRPr>
            </a:pPr>
            <a:endParaRPr sz="878"/>
          </a:p>
        </p:txBody>
      </p:sp>
      <p:sp>
        <p:nvSpPr>
          <p:cNvPr id="6" name="Прямоугольник 5">
            <a:extLst>
              <a:ext uri="{FF2B5EF4-FFF2-40B4-BE49-F238E27FC236}">
                <a16:creationId xmlns:a16="http://schemas.microsoft.com/office/drawing/2014/main" id="{2BCE45EE-0D2C-9A92-4C49-2D5EE9B4EE96}"/>
              </a:ext>
            </a:extLst>
          </p:cNvPr>
          <p:cNvSpPr/>
          <p:nvPr/>
        </p:nvSpPr>
        <p:spPr>
          <a:xfrm>
            <a:off x="5286125" y="2197427"/>
            <a:ext cx="484134" cy="507831"/>
          </a:xfrm>
          <a:prstGeom prst="rect">
            <a:avLst/>
          </a:prstGeom>
        </p:spPr>
        <p:txBody>
          <a:bodyPr wrap="square">
            <a:spAutoFit/>
          </a:bodyPr>
          <a:lstStyle/>
          <a:p>
            <a:r>
              <a:rPr lang="ru-RU" sz="2700" b="0" dirty="0">
                <a:solidFill>
                  <a:srgbClr val="0D9485"/>
                </a:solidFill>
                <a:latin typeface="Arial" panose="020B0604020202020204" pitchFamily="34" charset="0"/>
                <a:cs typeface="Arial" panose="020B0604020202020204" pitchFamily="34" charset="0"/>
              </a:rPr>
              <a:t>4</a:t>
            </a:r>
          </a:p>
        </p:txBody>
      </p:sp>
      <p:sp>
        <p:nvSpPr>
          <p:cNvPr id="8" name="Многоугольник">
            <a:extLst>
              <a:ext uri="{FF2B5EF4-FFF2-40B4-BE49-F238E27FC236}">
                <a16:creationId xmlns:a16="http://schemas.microsoft.com/office/drawing/2014/main" id="{54815C7B-9F4E-B674-2D13-0BB1A40C016A}"/>
              </a:ext>
            </a:extLst>
          </p:cNvPr>
          <p:cNvSpPr/>
          <p:nvPr/>
        </p:nvSpPr>
        <p:spPr>
          <a:xfrm>
            <a:off x="5207655" y="3310593"/>
            <a:ext cx="641074" cy="68103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noFill/>
          <a:ln w="38100">
            <a:solidFill>
              <a:srgbClr val="0D9485"/>
            </a:solidFill>
            <a:prstDash val="solid"/>
            <a:miter lim="400000"/>
          </a:ln>
        </p:spPr>
        <p:txBody>
          <a:bodyPr lIns="53578" tIns="53578" rIns="53578" bIns="53578" anchor="ctr"/>
          <a:lstStyle/>
          <a:p>
            <a:pPr defTabSz="616148">
              <a:defRPr b="0">
                <a:solidFill>
                  <a:srgbClr val="FFFFFF"/>
                </a:solidFill>
                <a:latin typeface="+mn-lt"/>
                <a:ea typeface="+mn-ea"/>
                <a:cs typeface="+mn-cs"/>
                <a:sym typeface="Helvetica Neue Medium"/>
              </a:defRPr>
            </a:pPr>
            <a:endParaRPr sz="878"/>
          </a:p>
        </p:txBody>
      </p:sp>
      <p:sp>
        <p:nvSpPr>
          <p:cNvPr id="9" name="Прямоугольник 8">
            <a:extLst>
              <a:ext uri="{FF2B5EF4-FFF2-40B4-BE49-F238E27FC236}">
                <a16:creationId xmlns:a16="http://schemas.microsoft.com/office/drawing/2014/main" id="{42C4E4EF-3D01-4307-0851-613209F4609E}"/>
              </a:ext>
            </a:extLst>
          </p:cNvPr>
          <p:cNvSpPr/>
          <p:nvPr/>
        </p:nvSpPr>
        <p:spPr>
          <a:xfrm>
            <a:off x="5286125" y="3397193"/>
            <a:ext cx="484134" cy="507831"/>
          </a:xfrm>
          <a:prstGeom prst="rect">
            <a:avLst/>
          </a:prstGeom>
        </p:spPr>
        <p:txBody>
          <a:bodyPr wrap="square">
            <a:spAutoFit/>
          </a:bodyPr>
          <a:lstStyle/>
          <a:p>
            <a:r>
              <a:rPr lang="ru-RU" sz="2700" b="0" dirty="0">
                <a:solidFill>
                  <a:srgbClr val="0D9485"/>
                </a:solidFill>
                <a:latin typeface="Arial" panose="020B0604020202020204" pitchFamily="34" charset="0"/>
                <a:cs typeface="Arial" panose="020B0604020202020204" pitchFamily="34" charset="0"/>
              </a:rPr>
              <a:t>5</a:t>
            </a:r>
          </a:p>
        </p:txBody>
      </p:sp>
      <p:sp>
        <p:nvSpPr>
          <p:cNvPr id="14" name="Номер слайда 8">
            <a:extLst>
              <a:ext uri="{FF2B5EF4-FFF2-40B4-BE49-F238E27FC236}">
                <a16:creationId xmlns:a16="http://schemas.microsoft.com/office/drawing/2014/main" id="{CC7A8485-7B0C-7F85-16D7-9A299259056F}"/>
              </a:ext>
            </a:extLst>
          </p:cNvPr>
          <p:cNvSpPr txBox="1">
            <a:spLocks/>
          </p:cNvSpPr>
          <p:nvPr/>
        </p:nvSpPr>
        <p:spPr>
          <a:xfrm>
            <a:off x="8639055" y="4781951"/>
            <a:ext cx="173124" cy="256480"/>
          </a:xfrm>
          <a:prstGeom prst="rect">
            <a:avLst/>
          </a:prstGeom>
        </p:spPr>
        <p:txBody>
          <a:bodyPr anchor="ctr"/>
          <a:lstStyle>
            <a:defPPr marL="0" marR="0" indent="0" algn="l" defTabSz="356616" rtl="0" fontAlgn="auto" latinLnBrk="1" hangingPunct="0">
              <a:lnSpc>
                <a:spcPct val="100000"/>
              </a:lnSpc>
              <a:spcBef>
                <a:spcPts val="0"/>
              </a:spcBef>
              <a:spcAft>
                <a:spcPts val="0"/>
              </a:spcAft>
              <a:buClrTx/>
              <a:buSzTx/>
              <a:buFontTx/>
              <a:buNone/>
              <a:tabLst/>
              <a:defRPr kumimoji="0" sz="702" b="0" i="0" u="none" strike="noStrike" cap="none" spc="0" normalizeH="0" baseline="0">
                <a:ln>
                  <a:noFill/>
                </a:ln>
                <a:solidFill>
                  <a:srgbClr val="000000"/>
                </a:solidFill>
                <a:effectLst/>
                <a:uFillTx/>
              </a:defRPr>
            </a:defPPr>
            <a:lvl1pPr marL="0" marR="0" indent="0"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78308"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356616"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534924"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713232"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891540"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069848"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248156"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426464"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r"/>
            <a:fld id="{86CB4B4D-7CA3-9044-876B-883B54F8677D}" type="slidenum">
              <a:rPr lang="ru-RU" sz="1000" smtClean="0">
                <a:latin typeface="Arial" panose="020B0604020202020204" pitchFamily="34" charset="0"/>
                <a:cs typeface="Arial" panose="020B0604020202020204" pitchFamily="34" charset="0"/>
              </a:rPr>
              <a:pPr algn="r"/>
              <a:t>6</a:t>
            </a:fld>
            <a:endParaRPr lang="ru-RU"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000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Скругленный прямоугольник 12">
            <a:extLst>
              <a:ext uri="{FF2B5EF4-FFF2-40B4-BE49-F238E27FC236}">
                <a16:creationId xmlns:a16="http://schemas.microsoft.com/office/drawing/2014/main" id="{9F968EB1-224E-4F0D-5663-2BC240AC34BA}"/>
              </a:ext>
            </a:extLst>
          </p:cNvPr>
          <p:cNvSpPr/>
          <p:nvPr/>
        </p:nvSpPr>
        <p:spPr>
          <a:xfrm>
            <a:off x="5724598" y="1285056"/>
            <a:ext cx="3250464" cy="3403133"/>
          </a:xfrm>
          <a:prstGeom prst="roundRect">
            <a:avLst/>
          </a:prstGeom>
          <a:solidFill>
            <a:srgbClr val="0D948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graphicFrame>
        <p:nvGraphicFramePr>
          <p:cNvPr id="5" name="Таблица 4">
            <a:extLst>
              <a:ext uri="{FF2B5EF4-FFF2-40B4-BE49-F238E27FC236}">
                <a16:creationId xmlns:a16="http://schemas.microsoft.com/office/drawing/2014/main" id="{C2381C8E-C8ED-014B-9ED0-94D378F9E63B}"/>
              </a:ext>
            </a:extLst>
          </p:cNvPr>
          <p:cNvGraphicFramePr>
            <a:graphicFrameLocks noGrp="1"/>
          </p:cNvGraphicFramePr>
          <p:nvPr>
            <p:extLst>
              <p:ext uri="{D42A27DB-BD31-4B8C-83A1-F6EECF244321}">
                <p14:modId xmlns:p14="http://schemas.microsoft.com/office/powerpoint/2010/main" val="3941786309"/>
              </p:ext>
            </p:extLst>
          </p:nvPr>
        </p:nvGraphicFramePr>
        <p:xfrm>
          <a:off x="168938" y="1349298"/>
          <a:ext cx="5335015" cy="1723543"/>
        </p:xfrm>
        <a:graphic>
          <a:graphicData uri="http://schemas.openxmlformats.org/drawingml/2006/table">
            <a:tbl>
              <a:tblPr firstRow="1" bandRow="1">
                <a:tableStyleId>{5940675A-B579-460E-94D1-54222C63F5DA}</a:tableStyleId>
              </a:tblPr>
              <a:tblGrid>
                <a:gridCol w="1719671">
                  <a:extLst>
                    <a:ext uri="{9D8B030D-6E8A-4147-A177-3AD203B41FA5}">
                      <a16:colId xmlns:a16="http://schemas.microsoft.com/office/drawing/2014/main" val="280821659"/>
                    </a:ext>
                  </a:extLst>
                </a:gridCol>
                <a:gridCol w="1639225">
                  <a:extLst>
                    <a:ext uri="{9D8B030D-6E8A-4147-A177-3AD203B41FA5}">
                      <a16:colId xmlns:a16="http://schemas.microsoft.com/office/drawing/2014/main" val="686145238"/>
                    </a:ext>
                  </a:extLst>
                </a:gridCol>
                <a:gridCol w="1976119">
                  <a:extLst>
                    <a:ext uri="{9D8B030D-6E8A-4147-A177-3AD203B41FA5}">
                      <a16:colId xmlns:a16="http://schemas.microsoft.com/office/drawing/2014/main" val="283268536"/>
                    </a:ext>
                  </a:extLst>
                </a:gridCol>
              </a:tblGrid>
              <a:tr h="628170">
                <a:tc>
                  <a:txBody>
                    <a:bodyPr/>
                    <a:lstStyle/>
                    <a:p>
                      <a:pPr algn="ctr"/>
                      <a:r>
                        <a:rPr lang="ru-RU" sz="1500" b="1" i="0" dirty="0">
                          <a:solidFill>
                            <a:srgbClr val="0D9485"/>
                          </a:solidFill>
                          <a:latin typeface="Arial" panose="020B0604020202020204" pitchFamily="34" charset="0"/>
                          <a:cs typeface="Arial" panose="020B0604020202020204" pitchFamily="34" charset="0"/>
                        </a:rPr>
                        <a:t>Франшиза</a:t>
                      </a:r>
                    </a:p>
                  </a:txBody>
                  <a:tcPr marL="68580" marR="68580" marT="34290" marB="34290" anchor="ctr">
                    <a:lnL w="12700" cap="flat" cmpd="sng" algn="ctr">
                      <a:noFill/>
                      <a:prstDash val="solid"/>
                      <a:round/>
                      <a:headEnd type="none" w="med" len="med"/>
                      <a:tailEnd type="none" w="med" len="med"/>
                    </a:lnL>
                    <a:lnR w="6350" cap="flat" cmpd="sng" algn="ctr">
                      <a:solidFill>
                        <a:srgbClr val="4CA6A6"/>
                      </a:solidFill>
                      <a:prstDash val="sysDot"/>
                      <a:round/>
                      <a:headEnd type="none" w="med" len="med"/>
                      <a:tailEnd type="none" w="med" len="med"/>
                    </a:lnR>
                    <a:lnT w="12700" cap="flat" cmpd="sng" algn="ctr">
                      <a:noFill/>
                      <a:prstDash val="solid"/>
                      <a:round/>
                      <a:headEnd type="none" w="med" len="med"/>
                      <a:tailEnd type="none" w="med" len="med"/>
                    </a:lnT>
                    <a:lnB w="6350" cap="flat" cmpd="sng" algn="ctr">
                      <a:solidFill>
                        <a:srgbClr val="4CA6A6"/>
                      </a:solidFill>
                      <a:prstDash val="sysDot"/>
                      <a:round/>
                      <a:headEnd type="none" w="med" len="med"/>
                      <a:tailEnd type="none" w="med" len="med"/>
                    </a:lnB>
                    <a:solidFill>
                      <a:schemeClr val="bg1"/>
                    </a:solidFill>
                  </a:tcPr>
                </a:tc>
                <a:tc>
                  <a:txBody>
                    <a:bodyPr/>
                    <a:lstStyle/>
                    <a:p>
                      <a:pPr algn="ctr"/>
                      <a:r>
                        <a:rPr lang="ru-RU" sz="1500" b="1" i="0" dirty="0">
                          <a:solidFill>
                            <a:srgbClr val="0D9485"/>
                          </a:solidFill>
                          <a:latin typeface="Arial" panose="020B0604020202020204" pitchFamily="34" charset="0"/>
                          <a:cs typeface="Arial" panose="020B0604020202020204" pitchFamily="34" charset="0"/>
                        </a:rPr>
                        <a:t>Условная</a:t>
                      </a:r>
                    </a:p>
                    <a:p>
                      <a:pPr algn="ctr"/>
                      <a:r>
                        <a:rPr lang="en-US" sz="1500" b="1" i="0" dirty="0">
                          <a:solidFill>
                            <a:srgbClr val="0D9485"/>
                          </a:solidFill>
                          <a:latin typeface="Arial" panose="020B0604020202020204" pitchFamily="34" charset="0"/>
                          <a:cs typeface="Arial" panose="020B0604020202020204" pitchFamily="34" charset="0"/>
                        </a:rPr>
                        <a:t>(50 </a:t>
                      </a:r>
                      <a:r>
                        <a:rPr lang="ru-RU" sz="1500" b="1" i="0" dirty="0">
                          <a:solidFill>
                            <a:srgbClr val="0D9485"/>
                          </a:solidFill>
                          <a:latin typeface="Arial" panose="020B0604020202020204" pitchFamily="34" charset="0"/>
                          <a:cs typeface="Arial" panose="020B0604020202020204" pitchFamily="34" charset="0"/>
                        </a:rPr>
                        <a:t>тыс. руб.)</a:t>
                      </a:r>
                    </a:p>
                  </a:txBody>
                  <a:tcPr marL="68580" marR="68580" marT="34290" marB="34290" anchor="ctr">
                    <a:lnL w="6350" cap="flat" cmpd="sng" algn="ctr">
                      <a:solidFill>
                        <a:srgbClr val="4CA6A6"/>
                      </a:solidFill>
                      <a:prstDash val="sysDot"/>
                      <a:round/>
                      <a:headEnd type="none" w="med" len="med"/>
                      <a:tailEnd type="none" w="med" len="med"/>
                    </a:lnL>
                    <a:lnR w="6350" cap="flat" cmpd="sng" algn="ctr">
                      <a:solidFill>
                        <a:srgbClr val="4CA6A6"/>
                      </a:solidFill>
                      <a:prstDash val="sysDot"/>
                      <a:round/>
                      <a:headEnd type="none" w="med" len="med"/>
                      <a:tailEnd type="none" w="med" len="med"/>
                    </a:lnR>
                    <a:lnT w="12700" cap="flat" cmpd="sng" algn="ctr">
                      <a:noFill/>
                      <a:prstDash val="solid"/>
                      <a:round/>
                      <a:headEnd type="none" w="med" len="med"/>
                      <a:tailEnd type="none" w="med" len="med"/>
                    </a:lnT>
                    <a:lnB w="6350" cap="flat" cmpd="sng" algn="ctr">
                      <a:solidFill>
                        <a:srgbClr val="4CA6A6"/>
                      </a:solidFill>
                      <a:prstDash val="sysDot"/>
                      <a:round/>
                      <a:headEnd type="none" w="med" len="med"/>
                      <a:tailEnd type="none" w="med" len="med"/>
                    </a:lnB>
                    <a:solidFill>
                      <a:schemeClr val="bg1"/>
                    </a:solidFill>
                  </a:tcPr>
                </a:tc>
                <a:tc>
                  <a:txBody>
                    <a:bodyPr/>
                    <a:lstStyle/>
                    <a:p>
                      <a:pPr algn="ctr"/>
                      <a:r>
                        <a:rPr lang="ru-RU" sz="1500" b="1" i="0" dirty="0">
                          <a:solidFill>
                            <a:srgbClr val="0D9485"/>
                          </a:solidFill>
                          <a:latin typeface="Arial" panose="020B0604020202020204" pitchFamily="34" charset="0"/>
                          <a:cs typeface="Arial" panose="020B0604020202020204" pitchFamily="34" charset="0"/>
                        </a:rPr>
                        <a:t>Безусловная</a:t>
                      </a:r>
                    </a:p>
                    <a:p>
                      <a:pPr algn="ctr"/>
                      <a:r>
                        <a:rPr lang="ru-RU" sz="1500" b="1" i="0" dirty="0">
                          <a:solidFill>
                            <a:srgbClr val="0D9485"/>
                          </a:solidFill>
                          <a:latin typeface="Arial" panose="020B0604020202020204" pitchFamily="34" charset="0"/>
                          <a:cs typeface="Arial" panose="020B0604020202020204" pitchFamily="34" charset="0"/>
                        </a:rPr>
                        <a:t>(50 тыс.</a:t>
                      </a:r>
                      <a:r>
                        <a:rPr lang="ru-RU" sz="1500" b="1" i="0" baseline="0" dirty="0">
                          <a:solidFill>
                            <a:srgbClr val="0D9485"/>
                          </a:solidFill>
                          <a:latin typeface="Arial" panose="020B0604020202020204" pitchFamily="34" charset="0"/>
                          <a:cs typeface="Arial" panose="020B0604020202020204" pitchFamily="34" charset="0"/>
                        </a:rPr>
                        <a:t> руб.</a:t>
                      </a:r>
                      <a:r>
                        <a:rPr lang="ru-RU" sz="1500" b="1" i="0" dirty="0">
                          <a:solidFill>
                            <a:srgbClr val="0D9485"/>
                          </a:solidFill>
                          <a:latin typeface="Arial" panose="020B0604020202020204" pitchFamily="34" charset="0"/>
                          <a:cs typeface="Arial" panose="020B0604020202020204" pitchFamily="34" charset="0"/>
                        </a:rPr>
                        <a:t>) </a:t>
                      </a:r>
                    </a:p>
                  </a:txBody>
                  <a:tcPr marL="68580" marR="68580" marT="34290" marB="34290" anchor="ctr">
                    <a:lnL w="6350" cap="flat" cmpd="sng" algn="ctr">
                      <a:solidFill>
                        <a:srgbClr val="4CA6A6"/>
                      </a:solid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6350" cap="flat" cmpd="sng" algn="ctr">
                      <a:solidFill>
                        <a:srgbClr val="4CA6A6"/>
                      </a:solidFill>
                      <a:prstDash val="sysDot"/>
                      <a:round/>
                      <a:headEnd type="none" w="med" len="med"/>
                      <a:tailEnd type="none" w="med" len="med"/>
                    </a:lnB>
                    <a:solidFill>
                      <a:schemeClr val="bg1"/>
                    </a:solidFill>
                  </a:tcPr>
                </a:tc>
                <a:extLst>
                  <a:ext uri="{0D108BD9-81ED-4DB2-BD59-A6C34878D82A}">
                    <a16:rowId xmlns:a16="http://schemas.microsoft.com/office/drawing/2014/main" val="2258928573"/>
                  </a:ext>
                </a:extLst>
              </a:tr>
              <a:tr h="313788">
                <a:tc>
                  <a:txBody>
                    <a:bodyPr/>
                    <a:lstStyle/>
                    <a:p>
                      <a:pPr algn="r"/>
                      <a:r>
                        <a:rPr lang="ru-RU" sz="1500" b="0" i="0" dirty="0">
                          <a:solidFill>
                            <a:schemeClr val="tx1"/>
                          </a:solidFill>
                          <a:latin typeface="Arial" panose="020B0604020202020204" pitchFamily="34" charset="0"/>
                          <a:cs typeface="Arial" panose="020B0604020202020204" pitchFamily="34" charset="0"/>
                        </a:rPr>
                        <a:t>Ущерб 20 тыс.</a:t>
                      </a:r>
                    </a:p>
                  </a:txBody>
                  <a:tcPr marL="68580" marR="68580" marT="34290" marB="34290" anchor="ctr">
                    <a:lnL w="12700" cap="flat" cmpd="sng" algn="ctr">
                      <a:noFill/>
                      <a:prstDash val="solid"/>
                      <a:round/>
                      <a:headEnd type="none" w="med" len="med"/>
                      <a:tailEnd type="none" w="med" len="med"/>
                    </a:lnL>
                    <a:lnR w="6350" cap="flat" cmpd="sng" algn="ctr">
                      <a:solidFill>
                        <a:srgbClr val="4CA6A6"/>
                      </a:solidFill>
                      <a:prstDash val="sysDot"/>
                      <a:round/>
                      <a:headEnd type="none" w="med" len="med"/>
                      <a:tailEnd type="none" w="med" len="med"/>
                    </a:lnR>
                    <a:lnT w="6350" cap="flat" cmpd="sng" algn="ctr">
                      <a:solidFill>
                        <a:srgbClr val="4CA6A6"/>
                      </a:solidFill>
                      <a:prstDash val="sysDot"/>
                      <a:round/>
                      <a:headEnd type="none" w="med" len="med"/>
                      <a:tailEnd type="none" w="med" len="med"/>
                    </a:lnT>
                    <a:lnB w="6350" cap="flat" cmpd="sng" algn="ctr">
                      <a:solidFill>
                        <a:srgbClr val="4CA6A6"/>
                      </a:solidFill>
                      <a:prstDash val="sysDot"/>
                      <a:round/>
                      <a:headEnd type="none" w="med" len="med"/>
                      <a:tailEnd type="none" w="med" len="med"/>
                    </a:lnB>
                    <a:solidFill>
                      <a:schemeClr val="bg1"/>
                    </a:solidFill>
                  </a:tcPr>
                </a:tc>
                <a:tc>
                  <a:txBody>
                    <a:bodyPr/>
                    <a:lstStyle/>
                    <a:p>
                      <a:pPr algn="ctr"/>
                      <a:r>
                        <a:rPr lang="ru-RU" sz="1500" b="0" i="0" dirty="0">
                          <a:solidFill>
                            <a:schemeClr val="tx1"/>
                          </a:solidFill>
                          <a:latin typeface="Arial" panose="020B0604020202020204" pitchFamily="34" charset="0"/>
                          <a:cs typeface="Arial" panose="020B0604020202020204" pitchFamily="34" charset="0"/>
                        </a:rPr>
                        <a:t>Нет выплат</a:t>
                      </a:r>
                    </a:p>
                  </a:txBody>
                  <a:tcPr marL="68580" marR="68580" marT="34290" marB="34290" anchor="ctr">
                    <a:lnL w="6350" cap="flat" cmpd="sng" algn="ctr">
                      <a:solidFill>
                        <a:srgbClr val="4CA6A6"/>
                      </a:solidFill>
                      <a:prstDash val="sysDot"/>
                      <a:round/>
                      <a:headEnd type="none" w="med" len="med"/>
                      <a:tailEnd type="none" w="med" len="med"/>
                    </a:lnL>
                    <a:lnR w="6350" cap="flat" cmpd="sng" algn="ctr">
                      <a:solidFill>
                        <a:srgbClr val="4CA6A6"/>
                      </a:solidFill>
                      <a:prstDash val="sysDot"/>
                      <a:round/>
                      <a:headEnd type="none" w="med" len="med"/>
                      <a:tailEnd type="none" w="med" len="med"/>
                    </a:lnR>
                    <a:lnT w="6350" cap="flat" cmpd="sng" algn="ctr">
                      <a:solidFill>
                        <a:srgbClr val="4CA6A6"/>
                      </a:solidFill>
                      <a:prstDash val="sysDot"/>
                      <a:round/>
                      <a:headEnd type="none" w="med" len="med"/>
                      <a:tailEnd type="none" w="med" len="med"/>
                    </a:lnT>
                    <a:lnB w="6350" cap="flat" cmpd="sng" algn="ctr">
                      <a:solidFill>
                        <a:srgbClr val="4CA6A6"/>
                      </a:solidFill>
                      <a:prstDash val="sysDot"/>
                      <a:round/>
                      <a:headEnd type="none" w="med" len="med"/>
                      <a:tailEnd type="none" w="med" len="med"/>
                    </a:lnB>
                    <a:solidFill>
                      <a:schemeClr val="bg1"/>
                    </a:solidFill>
                  </a:tcPr>
                </a:tc>
                <a:tc>
                  <a:txBody>
                    <a:bodyPr/>
                    <a:lstStyle/>
                    <a:p>
                      <a:pPr algn="ctr"/>
                      <a:r>
                        <a:rPr lang="ru-RU" sz="1500" b="0" i="0" dirty="0">
                          <a:solidFill>
                            <a:schemeClr val="tx1"/>
                          </a:solidFill>
                          <a:latin typeface="Arial" panose="020B0604020202020204" pitchFamily="34" charset="0"/>
                          <a:cs typeface="Arial" panose="020B0604020202020204" pitchFamily="34" charset="0"/>
                        </a:rPr>
                        <a:t>Нет выплат</a:t>
                      </a:r>
                    </a:p>
                  </a:txBody>
                  <a:tcPr marL="68580" marR="68580" marT="34290" marB="34290" anchor="ctr">
                    <a:lnL w="6350" cap="flat" cmpd="sng" algn="ctr">
                      <a:solidFill>
                        <a:srgbClr val="4CA6A6"/>
                      </a:solidFill>
                      <a:prstDash val="sysDot"/>
                      <a:round/>
                      <a:headEnd type="none" w="med" len="med"/>
                      <a:tailEnd type="none" w="med" len="med"/>
                    </a:lnL>
                    <a:lnR w="3175" cap="flat" cmpd="sng" algn="ctr">
                      <a:noFill/>
                      <a:prstDash val="sysDot"/>
                      <a:round/>
                      <a:headEnd type="none" w="med" len="med"/>
                      <a:tailEnd type="none" w="med" len="med"/>
                    </a:lnR>
                    <a:lnT w="6350" cap="flat" cmpd="sng" algn="ctr">
                      <a:solidFill>
                        <a:srgbClr val="4CA6A6"/>
                      </a:solidFill>
                      <a:prstDash val="sysDot"/>
                      <a:round/>
                      <a:headEnd type="none" w="med" len="med"/>
                      <a:tailEnd type="none" w="med" len="med"/>
                    </a:lnT>
                    <a:lnB w="6350" cap="flat" cmpd="sng" algn="ctr">
                      <a:solidFill>
                        <a:srgbClr val="4CA6A6"/>
                      </a:solidFill>
                      <a:prstDash val="sysDot"/>
                      <a:round/>
                      <a:headEnd type="none" w="med" len="med"/>
                      <a:tailEnd type="none" w="med" len="med"/>
                    </a:lnB>
                    <a:solidFill>
                      <a:schemeClr val="bg1"/>
                    </a:solidFill>
                  </a:tcPr>
                </a:tc>
                <a:extLst>
                  <a:ext uri="{0D108BD9-81ED-4DB2-BD59-A6C34878D82A}">
                    <a16:rowId xmlns:a16="http://schemas.microsoft.com/office/drawing/2014/main" val="813077315"/>
                  </a:ext>
                </a:extLst>
              </a:tr>
              <a:tr h="781585">
                <a:tc>
                  <a:txBody>
                    <a:bodyPr/>
                    <a:lstStyle/>
                    <a:p>
                      <a:pPr algn="r"/>
                      <a:r>
                        <a:rPr lang="ru-RU" sz="1500" b="0" i="0" dirty="0">
                          <a:solidFill>
                            <a:schemeClr val="tx1"/>
                          </a:solidFill>
                          <a:latin typeface="Arial" panose="020B0604020202020204" pitchFamily="34" charset="0"/>
                          <a:cs typeface="Arial" panose="020B0604020202020204" pitchFamily="34" charset="0"/>
                        </a:rPr>
                        <a:t>Ущерб 70 тыс.</a:t>
                      </a:r>
                    </a:p>
                  </a:txBody>
                  <a:tcPr marL="68580" marR="68580" marT="34290" marB="34290" anchor="ctr">
                    <a:lnL w="12700" cap="flat" cmpd="sng" algn="ctr">
                      <a:noFill/>
                      <a:prstDash val="solid"/>
                      <a:round/>
                      <a:headEnd type="none" w="med" len="med"/>
                      <a:tailEnd type="none" w="med" len="med"/>
                    </a:lnL>
                    <a:lnR w="6350" cap="flat" cmpd="sng" algn="ctr">
                      <a:solidFill>
                        <a:srgbClr val="4CA6A6"/>
                      </a:solidFill>
                      <a:prstDash val="sysDot"/>
                      <a:round/>
                      <a:headEnd type="none" w="med" len="med"/>
                      <a:tailEnd type="none" w="med" len="med"/>
                    </a:lnR>
                    <a:lnT w="6350" cap="flat" cmpd="sng" algn="ctr">
                      <a:solidFill>
                        <a:srgbClr val="4CA6A6"/>
                      </a:solidFill>
                      <a:prstDash val="sysDot"/>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ru-RU" sz="1500" b="0" i="0" dirty="0">
                          <a:solidFill>
                            <a:schemeClr val="tx1"/>
                          </a:solidFill>
                          <a:latin typeface="Arial" panose="020B0604020202020204" pitchFamily="34" charset="0"/>
                          <a:cs typeface="Arial" panose="020B0604020202020204" pitchFamily="34" charset="0"/>
                        </a:rPr>
                        <a:t>Выплата </a:t>
                      </a:r>
                    </a:p>
                    <a:p>
                      <a:pPr algn="ctr"/>
                      <a:r>
                        <a:rPr lang="ru-RU" sz="1500" b="0" i="0" dirty="0">
                          <a:solidFill>
                            <a:schemeClr val="tx1"/>
                          </a:solidFill>
                          <a:latin typeface="Arial" panose="020B0604020202020204" pitchFamily="34" charset="0"/>
                          <a:cs typeface="Arial" panose="020B0604020202020204" pitchFamily="34" charset="0"/>
                        </a:rPr>
                        <a:t>70 тыс.</a:t>
                      </a:r>
                      <a:r>
                        <a:rPr lang="ru-RU" sz="1500" b="0" i="0" baseline="0" dirty="0">
                          <a:solidFill>
                            <a:schemeClr val="tx1"/>
                          </a:solidFill>
                          <a:latin typeface="Arial" panose="020B0604020202020204" pitchFamily="34" charset="0"/>
                          <a:cs typeface="Arial" panose="020B0604020202020204" pitchFamily="34" charset="0"/>
                        </a:rPr>
                        <a:t> </a:t>
                      </a:r>
                      <a:endParaRPr lang="ru-RU" sz="1500" b="0" i="0" dirty="0">
                        <a:solidFill>
                          <a:schemeClr val="tx1"/>
                        </a:solidFill>
                        <a:latin typeface="Arial" panose="020B0604020202020204" pitchFamily="34" charset="0"/>
                        <a:cs typeface="Arial" panose="020B0604020202020204" pitchFamily="34" charset="0"/>
                      </a:endParaRPr>
                    </a:p>
                  </a:txBody>
                  <a:tcPr marL="68580" marR="68580" marT="34290" marB="34290" anchor="ctr">
                    <a:lnL w="6350" cap="flat" cmpd="sng" algn="ctr">
                      <a:solidFill>
                        <a:srgbClr val="4CA6A6"/>
                      </a:solidFill>
                      <a:prstDash val="sysDot"/>
                      <a:round/>
                      <a:headEnd type="none" w="med" len="med"/>
                      <a:tailEnd type="none" w="med" len="med"/>
                    </a:lnL>
                    <a:lnR w="6350" cap="flat" cmpd="sng" algn="ctr">
                      <a:solidFill>
                        <a:srgbClr val="4CA6A6"/>
                      </a:solidFill>
                      <a:prstDash val="sysDot"/>
                      <a:round/>
                      <a:headEnd type="none" w="med" len="med"/>
                      <a:tailEnd type="none" w="med" len="med"/>
                    </a:lnR>
                    <a:lnT w="6350" cap="flat" cmpd="sng" algn="ctr">
                      <a:solidFill>
                        <a:srgbClr val="4CA6A6"/>
                      </a:solidFill>
                      <a:prstDash val="sysDot"/>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ru-RU" sz="1500" b="0" i="0" dirty="0">
                          <a:solidFill>
                            <a:schemeClr val="tx1"/>
                          </a:solidFill>
                          <a:latin typeface="Arial" panose="020B0604020202020204" pitchFamily="34" charset="0"/>
                          <a:cs typeface="Arial" panose="020B0604020202020204" pitchFamily="34" charset="0"/>
                        </a:rPr>
                        <a:t>Выплата</a:t>
                      </a:r>
                    </a:p>
                    <a:p>
                      <a:pPr algn="ctr"/>
                      <a:r>
                        <a:rPr lang="ru-RU" sz="1500" b="0" i="0" dirty="0">
                          <a:solidFill>
                            <a:schemeClr val="tx1"/>
                          </a:solidFill>
                          <a:latin typeface="Arial" panose="020B0604020202020204" pitchFamily="34" charset="0"/>
                          <a:cs typeface="Arial" panose="020B0604020202020204" pitchFamily="34" charset="0"/>
                        </a:rPr>
                        <a:t>70-50 = 20 тыс.</a:t>
                      </a:r>
                    </a:p>
                  </a:txBody>
                  <a:tcPr marL="68580" marR="68580" marT="34290" marB="34290" anchor="ctr">
                    <a:lnL w="6350" cap="flat" cmpd="sng" algn="ctr">
                      <a:solidFill>
                        <a:srgbClr val="4CA6A6"/>
                      </a:solidFill>
                      <a:prstDash val="sysDot"/>
                      <a:round/>
                      <a:headEnd type="none" w="med" len="med"/>
                      <a:tailEnd type="none" w="med" len="med"/>
                    </a:lnL>
                    <a:lnR w="3175" cap="flat" cmpd="sng" algn="ctr">
                      <a:noFill/>
                      <a:prstDash val="sysDot"/>
                      <a:round/>
                      <a:headEnd type="none" w="med" len="med"/>
                      <a:tailEnd type="none" w="med" len="med"/>
                    </a:lnR>
                    <a:lnT w="6350" cap="flat" cmpd="sng" algn="ctr">
                      <a:solidFill>
                        <a:srgbClr val="4CA6A6"/>
                      </a:solidFill>
                      <a:prstDash val="sysDot"/>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190999335"/>
                  </a:ext>
                </a:extLst>
              </a:tr>
            </a:tbl>
          </a:graphicData>
        </a:graphic>
      </p:graphicFrame>
      <p:sp>
        <p:nvSpPr>
          <p:cNvPr id="12" name="TextBox 11">
            <a:extLst>
              <a:ext uri="{FF2B5EF4-FFF2-40B4-BE49-F238E27FC236}">
                <a16:creationId xmlns:a16="http://schemas.microsoft.com/office/drawing/2014/main" id="{60B4EF8F-269E-EB42-8EAB-9659EE965E7C}"/>
              </a:ext>
            </a:extLst>
          </p:cNvPr>
          <p:cNvSpPr txBox="1"/>
          <p:nvPr/>
        </p:nvSpPr>
        <p:spPr>
          <a:xfrm>
            <a:off x="168938" y="700281"/>
            <a:ext cx="2957574" cy="584775"/>
          </a:xfrm>
          <a:prstGeom prst="rect">
            <a:avLst/>
          </a:prstGeom>
          <a:noFill/>
        </p:spPr>
        <p:txBody>
          <a:bodyPr wrap="square" rtlCol="0">
            <a:spAutoFit/>
          </a:bodyPr>
          <a:lstStyle/>
          <a:p>
            <a:pPr algn="l"/>
            <a:r>
              <a:rPr lang="ru-RU" sz="3200" dirty="0">
                <a:solidFill>
                  <a:srgbClr val="0D9485"/>
                </a:solidFill>
                <a:latin typeface="Arial" panose="020B0604020202020204" pitchFamily="34" charset="0"/>
                <a:cs typeface="Arial" panose="020B0604020202020204" pitchFamily="34" charset="0"/>
              </a:rPr>
              <a:t>Франшиза</a:t>
            </a:r>
          </a:p>
        </p:txBody>
      </p:sp>
      <p:sp>
        <p:nvSpPr>
          <p:cNvPr id="2" name="Прямоугольник 1"/>
          <p:cNvSpPr/>
          <p:nvPr/>
        </p:nvSpPr>
        <p:spPr>
          <a:xfrm>
            <a:off x="0" y="3191419"/>
            <a:ext cx="5816764" cy="523220"/>
          </a:xfrm>
          <a:prstGeom prst="rect">
            <a:avLst/>
          </a:prstGeom>
        </p:spPr>
        <p:txBody>
          <a:bodyPr wrap="square">
            <a:spAutoFit/>
          </a:bodyPr>
          <a:lstStyle/>
          <a:p>
            <a:r>
              <a:rPr lang="ru-RU" sz="1400" b="0" dirty="0">
                <a:latin typeface="Arial" panose="020B0604020202020204" pitchFamily="34" charset="0"/>
                <a:cs typeface="Arial" panose="020B0604020202020204" pitchFamily="34" charset="0"/>
              </a:rPr>
              <a:t>Сколько будет выплата при страховке без франшизы? </a:t>
            </a:r>
          </a:p>
          <a:p>
            <a:r>
              <a:rPr lang="ru-RU" sz="1400" b="0" dirty="0">
                <a:latin typeface="Arial" panose="020B0604020202020204" pitchFamily="34" charset="0"/>
                <a:cs typeface="Arial" panose="020B0604020202020204" pitchFamily="34" charset="0"/>
              </a:rPr>
              <a:t>Выплата составит всю сумму ущерба</a:t>
            </a:r>
          </a:p>
        </p:txBody>
      </p:sp>
      <p:sp>
        <p:nvSpPr>
          <p:cNvPr id="25" name="Google Shape;269;p5">
            <a:extLst>
              <a:ext uri="{FF2B5EF4-FFF2-40B4-BE49-F238E27FC236}">
                <a16:creationId xmlns:a16="http://schemas.microsoft.com/office/drawing/2014/main" id="{34C48981-94CB-2D14-9E87-8EA93BE503BB}"/>
              </a:ext>
            </a:extLst>
          </p:cNvPr>
          <p:cNvSpPr/>
          <p:nvPr/>
        </p:nvSpPr>
        <p:spPr>
          <a:xfrm>
            <a:off x="5999967" y="2020480"/>
            <a:ext cx="2791681" cy="646331"/>
          </a:xfrm>
          <a:prstGeom prst="rect">
            <a:avLst/>
          </a:prstGeom>
          <a:noFill/>
          <a:ln>
            <a:noFill/>
          </a:ln>
        </p:spPr>
        <p:txBody>
          <a:bodyPr spcFirstLastPara="1" wrap="square" lIns="0" tIns="0" rIns="0" bIns="0" anchor="t" anchorCtr="0">
            <a:spAutoFit/>
          </a:bodyPr>
          <a:lstStyle/>
          <a:p>
            <a:pPr algn="l"/>
            <a:r>
              <a:rPr lang="ru-RU" sz="1400" dirty="0">
                <a:solidFill>
                  <a:schemeClr val="accent5">
                    <a:lumMod val="20000"/>
                    <a:lumOff val="80000"/>
                  </a:schemeClr>
                </a:solidFill>
                <a:latin typeface="Arial" panose="020B0604020202020204" pitchFamily="34" charset="0"/>
                <a:ea typeface="Tahoma" charset="0"/>
                <a:cs typeface="Arial" panose="020B0604020202020204" pitchFamily="34" charset="0"/>
              </a:rPr>
              <a:t>Volkswagen Polo, 2020 </a:t>
            </a:r>
            <a:r>
              <a:rPr lang="ru-RU" sz="1400" dirty="0">
                <a:solidFill>
                  <a:schemeClr val="bg1"/>
                </a:solidFill>
                <a:latin typeface="Arial" panose="020B0604020202020204" pitchFamily="34" charset="0"/>
                <a:ea typeface="Tahoma" charset="0"/>
                <a:cs typeface="Arial" panose="020B0604020202020204" pitchFamily="34" charset="0"/>
              </a:rPr>
              <a:t>года выпуска, стоимость </a:t>
            </a:r>
            <a:br>
              <a:rPr lang="ru-RU" sz="1400" dirty="0">
                <a:solidFill>
                  <a:schemeClr val="bg1"/>
                </a:solidFill>
                <a:latin typeface="Arial" panose="020B0604020202020204" pitchFamily="34" charset="0"/>
                <a:ea typeface="Tahoma" charset="0"/>
                <a:cs typeface="Arial" panose="020B0604020202020204" pitchFamily="34" charset="0"/>
              </a:rPr>
            </a:br>
            <a:r>
              <a:rPr lang="ru-RU" sz="1400" dirty="0">
                <a:solidFill>
                  <a:schemeClr val="accent5">
                    <a:lumMod val="20000"/>
                    <a:lumOff val="80000"/>
                  </a:schemeClr>
                </a:solidFill>
                <a:latin typeface="Arial" panose="020B0604020202020204" pitchFamily="34" charset="0"/>
                <a:ea typeface="Tahoma" charset="0"/>
                <a:cs typeface="Arial" panose="020B0604020202020204" pitchFamily="34" charset="0"/>
              </a:rPr>
              <a:t>1 350 000 руб.</a:t>
            </a:r>
          </a:p>
        </p:txBody>
      </p:sp>
      <p:sp>
        <p:nvSpPr>
          <p:cNvPr id="26" name="Google Shape;269;p5">
            <a:extLst>
              <a:ext uri="{FF2B5EF4-FFF2-40B4-BE49-F238E27FC236}">
                <a16:creationId xmlns:a16="http://schemas.microsoft.com/office/drawing/2014/main" id="{0A5BA3EC-AED0-E860-D186-36B2ED992AAE}"/>
              </a:ext>
            </a:extLst>
          </p:cNvPr>
          <p:cNvSpPr/>
          <p:nvPr/>
        </p:nvSpPr>
        <p:spPr>
          <a:xfrm>
            <a:off x="5999968" y="2914946"/>
            <a:ext cx="2791681" cy="1485022"/>
          </a:xfrm>
          <a:prstGeom prst="rect">
            <a:avLst/>
          </a:prstGeom>
          <a:noFill/>
          <a:ln>
            <a:noFill/>
          </a:ln>
        </p:spPr>
        <p:txBody>
          <a:bodyPr spcFirstLastPara="1" wrap="square" lIns="0" tIns="0" rIns="0" bIns="0" anchor="t" anchorCtr="0">
            <a:spAutoFit/>
          </a:bodyPr>
          <a:lstStyle/>
          <a:p>
            <a:pPr algn="l">
              <a:spcBef>
                <a:spcPts val="450"/>
              </a:spcBef>
            </a:pPr>
            <a:r>
              <a:rPr lang="ru-RU" sz="1400" dirty="0">
                <a:solidFill>
                  <a:schemeClr val="bg1"/>
                </a:solidFill>
                <a:latin typeface="Arial" panose="020B0604020202020204" pitchFamily="34" charset="0"/>
                <a:ea typeface="Tahoma" charset="0"/>
                <a:cs typeface="Arial" panose="020B0604020202020204" pitchFamily="34" charset="0"/>
              </a:rPr>
              <a:t>КАСКО без франшизы:</a:t>
            </a:r>
            <a:r>
              <a:rPr lang="ru-RU" sz="1400" dirty="0">
                <a:latin typeface="Arial" panose="020B0604020202020204" pitchFamily="34" charset="0"/>
                <a:ea typeface="Tahoma" charset="0"/>
                <a:cs typeface="Arial" panose="020B0604020202020204" pitchFamily="34" charset="0"/>
              </a:rPr>
              <a:t> </a:t>
            </a:r>
            <a:br>
              <a:rPr lang="ru-RU" sz="1400" dirty="0">
                <a:latin typeface="Arial" panose="020B0604020202020204" pitchFamily="34" charset="0"/>
                <a:ea typeface="Tahoma" charset="0"/>
                <a:cs typeface="Arial" panose="020B0604020202020204" pitchFamily="34" charset="0"/>
              </a:rPr>
            </a:br>
            <a:r>
              <a:rPr lang="ru-RU" sz="1400" dirty="0">
                <a:solidFill>
                  <a:schemeClr val="accent1">
                    <a:lumMod val="20000"/>
                    <a:lumOff val="80000"/>
                  </a:schemeClr>
                </a:solidFill>
                <a:latin typeface="Arial" panose="020B0604020202020204" pitchFamily="34" charset="0"/>
                <a:ea typeface="Tahoma" charset="0"/>
                <a:cs typeface="Arial" panose="020B0604020202020204" pitchFamily="34" charset="0"/>
              </a:rPr>
              <a:t>118 166 руб.</a:t>
            </a:r>
          </a:p>
          <a:p>
            <a:pPr algn="l">
              <a:spcBef>
                <a:spcPts val="450"/>
              </a:spcBef>
            </a:pPr>
            <a:r>
              <a:rPr lang="ru-RU" sz="1400" dirty="0">
                <a:solidFill>
                  <a:schemeClr val="bg1"/>
                </a:solidFill>
                <a:latin typeface="Arial" panose="020B0604020202020204" pitchFamily="34" charset="0"/>
                <a:ea typeface="Tahoma" charset="0"/>
                <a:cs typeface="Arial" panose="020B0604020202020204" pitchFamily="34" charset="0"/>
              </a:rPr>
              <a:t>С франшизой 10 000 руб.: </a:t>
            </a:r>
            <a:br>
              <a:rPr lang="ru-RU" sz="1400" dirty="0">
                <a:solidFill>
                  <a:schemeClr val="bg1"/>
                </a:solidFill>
                <a:latin typeface="Arial" panose="020B0604020202020204" pitchFamily="34" charset="0"/>
                <a:ea typeface="Tahoma" charset="0"/>
                <a:cs typeface="Arial" panose="020B0604020202020204" pitchFamily="34" charset="0"/>
              </a:rPr>
            </a:br>
            <a:r>
              <a:rPr lang="ru-RU" sz="1400" dirty="0">
                <a:solidFill>
                  <a:schemeClr val="accent1">
                    <a:lumMod val="20000"/>
                    <a:lumOff val="80000"/>
                  </a:schemeClr>
                </a:solidFill>
                <a:latin typeface="Arial" panose="020B0604020202020204" pitchFamily="34" charset="0"/>
                <a:ea typeface="Tahoma" charset="0"/>
                <a:cs typeface="Arial" panose="020B0604020202020204" pitchFamily="34" charset="0"/>
              </a:rPr>
              <a:t>70 821 руб. </a:t>
            </a:r>
            <a:r>
              <a:rPr lang="ru-RU" sz="1400" dirty="0">
                <a:solidFill>
                  <a:schemeClr val="bg1"/>
                </a:solidFill>
                <a:latin typeface="Arial" panose="020B0604020202020204" pitchFamily="34" charset="0"/>
                <a:ea typeface="Tahoma" charset="0"/>
                <a:cs typeface="Arial" panose="020B0604020202020204" pitchFamily="34" charset="0"/>
              </a:rPr>
              <a:t>Экономия: </a:t>
            </a:r>
            <a:r>
              <a:rPr lang="ru-RU" sz="1400" dirty="0">
                <a:solidFill>
                  <a:schemeClr val="accent1">
                    <a:lumMod val="20000"/>
                    <a:lumOff val="80000"/>
                  </a:schemeClr>
                </a:solidFill>
                <a:latin typeface="Arial" panose="020B0604020202020204" pitchFamily="34" charset="0"/>
                <a:ea typeface="Tahoma" charset="0"/>
                <a:cs typeface="Arial" panose="020B0604020202020204" pitchFamily="34" charset="0"/>
              </a:rPr>
              <a:t>40% </a:t>
            </a:r>
          </a:p>
          <a:p>
            <a:pPr algn="l">
              <a:spcBef>
                <a:spcPts val="450"/>
              </a:spcBef>
            </a:pPr>
            <a:r>
              <a:rPr lang="ru-RU" sz="1400" dirty="0">
                <a:solidFill>
                  <a:schemeClr val="bg1"/>
                </a:solidFill>
                <a:latin typeface="Arial" panose="020B0604020202020204" pitchFamily="34" charset="0"/>
                <a:ea typeface="Tahoma" charset="0"/>
                <a:cs typeface="Arial" panose="020B0604020202020204" pitchFamily="34" charset="0"/>
              </a:rPr>
              <a:t>С франшизой 30 000 руб.: </a:t>
            </a:r>
            <a:br>
              <a:rPr lang="ru-RU" sz="1400" dirty="0">
                <a:solidFill>
                  <a:schemeClr val="bg1"/>
                </a:solidFill>
                <a:latin typeface="Arial" panose="020B0604020202020204" pitchFamily="34" charset="0"/>
                <a:ea typeface="Tahoma" charset="0"/>
                <a:cs typeface="Arial" panose="020B0604020202020204" pitchFamily="34" charset="0"/>
              </a:rPr>
            </a:br>
            <a:r>
              <a:rPr lang="ru-RU" sz="1400" dirty="0">
                <a:solidFill>
                  <a:schemeClr val="accent1">
                    <a:lumMod val="20000"/>
                    <a:lumOff val="80000"/>
                  </a:schemeClr>
                </a:solidFill>
                <a:latin typeface="Arial" panose="020B0604020202020204" pitchFamily="34" charset="0"/>
                <a:ea typeface="Tahoma" charset="0"/>
                <a:cs typeface="Arial" panose="020B0604020202020204" pitchFamily="34" charset="0"/>
              </a:rPr>
              <a:t>51 162 руб. </a:t>
            </a:r>
            <a:r>
              <a:rPr lang="ru-RU" sz="1400" dirty="0">
                <a:solidFill>
                  <a:schemeClr val="bg1"/>
                </a:solidFill>
                <a:latin typeface="Arial" panose="020B0604020202020204" pitchFamily="34" charset="0"/>
                <a:ea typeface="Tahoma" charset="0"/>
                <a:cs typeface="Arial" panose="020B0604020202020204" pitchFamily="34" charset="0"/>
              </a:rPr>
              <a:t>Экономия: </a:t>
            </a:r>
            <a:r>
              <a:rPr lang="ru-RU" sz="1400" dirty="0">
                <a:solidFill>
                  <a:schemeClr val="accent1">
                    <a:lumMod val="20000"/>
                    <a:lumOff val="80000"/>
                  </a:schemeClr>
                </a:solidFill>
                <a:latin typeface="Arial" panose="020B0604020202020204" pitchFamily="34" charset="0"/>
                <a:ea typeface="Tahoma" charset="0"/>
                <a:cs typeface="Arial" panose="020B0604020202020204" pitchFamily="34" charset="0"/>
              </a:rPr>
              <a:t>56%</a:t>
            </a:r>
          </a:p>
        </p:txBody>
      </p:sp>
      <p:sp>
        <p:nvSpPr>
          <p:cNvPr id="27" name="Прямоугольник 26"/>
          <p:cNvSpPr/>
          <p:nvPr/>
        </p:nvSpPr>
        <p:spPr>
          <a:xfrm>
            <a:off x="5933061" y="1468102"/>
            <a:ext cx="2162724" cy="369332"/>
          </a:xfrm>
          <a:prstGeom prst="rect">
            <a:avLst/>
          </a:prstGeom>
        </p:spPr>
        <p:txBody>
          <a:bodyPr wrap="square">
            <a:spAutoFit/>
          </a:bodyPr>
          <a:lstStyle/>
          <a:p>
            <a:pPr algn="l"/>
            <a:r>
              <a:rPr lang="ru-RU" sz="1800" dirty="0">
                <a:solidFill>
                  <a:schemeClr val="bg1"/>
                </a:solidFill>
                <a:latin typeface="Arial" panose="020B0604020202020204" pitchFamily="34" charset="0"/>
                <a:cs typeface="Arial" panose="020B0604020202020204" pitchFamily="34" charset="0"/>
              </a:rPr>
              <a:t>Зачем  нужна? </a:t>
            </a:r>
          </a:p>
        </p:txBody>
      </p:sp>
      <p:sp>
        <p:nvSpPr>
          <p:cNvPr id="9" name="TextBox 8">
            <a:extLst>
              <a:ext uri="{FF2B5EF4-FFF2-40B4-BE49-F238E27FC236}">
                <a16:creationId xmlns:a16="http://schemas.microsoft.com/office/drawing/2014/main" id="{23D1B939-FEC6-DC42-879D-8C60DC77CB33}"/>
              </a:ext>
            </a:extLst>
          </p:cNvPr>
          <p:cNvSpPr txBox="1"/>
          <p:nvPr/>
        </p:nvSpPr>
        <p:spPr>
          <a:xfrm>
            <a:off x="1056215" y="4073473"/>
            <a:ext cx="4260546" cy="523220"/>
          </a:xfrm>
          <a:prstGeom prst="rect">
            <a:avLst/>
          </a:prstGeom>
          <a:noFill/>
        </p:spPr>
        <p:txBody>
          <a:bodyPr wrap="square" rtlCol="0">
            <a:spAutoFit/>
          </a:bodyPr>
          <a:lstStyle/>
          <a:p>
            <a:pPr lvl="1" indent="0" algn="l"/>
            <a:r>
              <a:rPr lang="ru-RU" sz="1400" b="0" dirty="0">
                <a:latin typeface="Arial" panose="020B0604020202020204" pitchFamily="34" charset="0"/>
                <a:cs typeface="Arial" panose="020B0604020202020204" pitchFamily="34" charset="0"/>
              </a:rPr>
              <a:t>Важно знать эти нюансы, чтобы понимать условия договора и не быть обманутым</a:t>
            </a:r>
          </a:p>
        </p:txBody>
      </p:sp>
      <p:sp>
        <p:nvSpPr>
          <p:cNvPr id="10" name="Скругленный прямоугольник 9">
            <a:extLst>
              <a:ext uri="{FF2B5EF4-FFF2-40B4-BE49-F238E27FC236}">
                <a16:creationId xmlns:a16="http://schemas.microsoft.com/office/drawing/2014/main" id="{EDA46035-0DAC-FC58-9CBB-23384DE38D25}"/>
              </a:ext>
            </a:extLst>
          </p:cNvPr>
          <p:cNvSpPr/>
          <p:nvPr/>
        </p:nvSpPr>
        <p:spPr>
          <a:xfrm>
            <a:off x="606217" y="4012965"/>
            <a:ext cx="4560960" cy="679652"/>
          </a:xfrm>
          <a:prstGeom prst="roundRect">
            <a:avLst/>
          </a:prstGeom>
          <a:noFill/>
          <a:ln w="25400" cap="flat">
            <a:solidFill>
              <a:schemeClr val="accent2"/>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7" name="Image 1" descr=" ">
            <a:extLst>
              <a:ext uri="{FF2B5EF4-FFF2-40B4-BE49-F238E27FC236}">
                <a16:creationId xmlns:a16="http://schemas.microsoft.com/office/drawing/2014/main" id="{E952F2D8-1348-C57B-4031-4466B966C055}"/>
              </a:ext>
            </a:extLst>
          </p:cNvPr>
          <p:cNvPicPr>
            <a:picLocks noChangeAspect="1"/>
          </p:cNvPicPr>
          <p:nvPr/>
        </p:nvPicPr>
        <p:blipFill>
          <a:blip r:embed="rId3"/>
          <a:stretch>
            <a:fillRect/>
          </a:stretch>
        </p:blipFill>
        <p:spPr>
          <a:xfrm>
            <a:off x="4742222" y="3808501"/>
            <a:ext cx="849909" cy="515404"/>
          </a:xfrm>
          <a:prstGeom prst="rect">
            <a:avLst/>
          </a:prstGeom>
        </p:spPr>
      </p:pic>
      <p:sp>
        <p:nvSpPr>
          <p:cNvPr id="8" name="TextBox 7">
            <a:extLst>
              <a:ext uri="{FF2B5EF4-FFF2-40B4-BE49-F238E27FC236}">
                <a16:creationId xmlns:a16="http://schemas.microsoft.com/office/drawing/2014/main" id="{BA3CA18D-BEB3-4A35-0C3E-A554A1CCDD9E}"/>
              </a:ext>
            </a:extLst>
          </p:cNvPr>
          <p:cNvSpPr txBox="1"/>
          <p:nvPr/>
        </p:nvSpPr>
        <p:spPr>
          <a:xfrm>
            <a:off x="5017590" y="3779556"/>
            <a:ext cx="299171" cy="461665"/>
          </a:xfrm>
          <a:prstGeom prst="rect">
            <a:avLst/>
          </a:prstGeom>
          <a:noFill/>
        </p:spPr>
        <p:txBody>
          <a:bodyPr wrap="square" rtlCol="0">
            <a:spAutoFit/>
          </a:bodyPr>
          <a:lstStyle/>
          <a:p>
            <a:pPr lvl="1" indent="0" algn="l"/>
            <a:r>
              <a:rPr lang="ru-RU" sz="2400" dirty="0">
                <a:solidFill>
                  <a:schemeClr val="bg1"/>
                </a:solidFill>
                <a:latin typeface="Arial" panose="020B0604020202020204" pitchFamily="34" charset="0"/>
                <a:cs typeface="Arial" panose="020B0604020202020204" pitchFamily="34" charset="0"/>
              </a:rPr>
              <a:t>!</a:t>
            </a:r>
          </a:p>
        </p:txBody>
      </p:sp>
      <p:sp>
        <p:nvSpPr>
          <p:cNvPr id="14" name="Номер слайда 8">
            <a:extLst>
              <a:ext uri="{FF2B5EF4-FFF2-40B4-BE49-F238E27FC236}">
                <a16:creationId xmlns:a16="http://schemas.microsoft.com/office/drawing/2014/main" id="{664079A6-24DA-97E3-4230-5B21B82E0246}"/>
              </a:ext>
            </a:extLst>
          </p:cNvPr>
          <p:cNvSpPr txBox="1">
            <a:spLocks/>
          </p:cNvSpPr>
          <p:nvPr/>
        </p:nvSpPr>
        <p:spPr>
          <a:xfrm>
            <a:off x="8639055" y="4781951"/>
            <a:ext cx="173124" cy="256480"/>
          </a:xfrm>
          <a:prstGeom prst="rect">
            <a:avLst/>
          </a:prstGeom>
        </p:spPr>
        <p:txBody>
          <a:bodyPr anchor="ctr"/>
          <a:lstStyle>
            <a:defPPr marL="0" marR="0" indent="0" algn="l" defTabSz="356616" rtl="0" fontAlgn="auto" latinLnBrk="1" hangingPunct="0">
              <a:lnSpc>
                <a:spcPct val="100000"/>
              </a:lnSpc>
              <a:spcBef>
                <a:spcPts val="0"/>
              </a:spcBef>
              <a:spcAft>
                <a:spcPts val="0"/>
              </a:spcAft>
              <a:buClrTx/>
              <a:buSzTx/>
              <a:buFontTx/>
              <a:buNone/>
              <a:tabLst/>
              <a:defRPr kumimoji="0" sz="702" b="0" i="0" u="none" strike="noStrike" cap="none" spc="0" normalizeH="0" baseline="0">
                <a:ln>
                  <a:noFill/>
                </a:ln>
                <a:solidFill>
                  <a:srgbClr val="000000"/>
                </a:solidFill>
                <a:effectLst/>
                <a:uFillTx/>
              </a:defRPr>
            </a:defPPr>
            <a:lvl1pPr marL="0" marR="0" indent="0"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78308"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356616"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534924"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713232"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891540"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069848"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248156"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426464"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r"/>
            <a:fld id="{86CB4B4D-7CA3-9044-876B-883B54F8677D}" type="slidenum">
              <a:rPr lang="ru-RU" sz="1000" smtClean="0">
                <a:latin typeface="Arial" panose="020B0604020202020204" pitchFamily="34" charset="0"/>
                <a:cs typeface="Arial" panose="020B0604020202020204" pitchFamily="34" charset="0"/>
              </a:rPr>
              <a:pPr algn="r"/>
              <a:t>7</a:t>
            </a:fld>
            <a:endParaRPr lang="ru-RU"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3632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60B4EF8F-269E-EB42-8EAB-9659EE965E7C}"/>
              </a:ext>
            </a:extLst>
          </p:cNvPr>
          <p:cNvSpPr txBox="1"/>
          <p:nvPr/>
        </p:nvSpPr>
        <p:spPr>
          <a:xfrm>
            <a:off x="180419" y="783688"/>
            <a:ext cx="1860891" cy="584775"/>
          </a:xfrm>
          <a:prstGeom prst="rect">
            <a:avLst/>
          </a:prstGeom>
          <a:noFill/>
        </p:spPr>
        <p:txBody>
          <a:bodyPr wrap="square" rtlCol="0">
            <a:spAutoFit/>
          </a:bodyPr>
          <a:lstStyle/>
          <a:p>
            <a:pPr algn="l"/>
            <a:r>
              <a:rPr lang="ru-RU" sz="3200" dirty="0">
                <a:solidFill>
                  <a:srgbClr val="0D9485"/>
                </a:solidFill>
                <a:latin typeface="Arial" panose="020B0604020202020204" pitchFamily="34" charset="0"/>
                <a:cs typeface="Arial" panose="020B0604020202020204" pitchFamily="34" charset="0"/>
              </a:rPr>
              <a:t>Лимит</a:t>
            </a:r>
          </a:p>
        </p:txBody>
      </p:sp>
      <p:sp>
        <p:nvSpPr>
          <p:cNvPr id="17" name="TextBox 16">
            <a:extLst>
              <a:ext uri="{FF2B5EF4-FFF2-40B4-BE49-F238E27FC236}">
                <a16:creationId xmlns:a16="http://schemas.microsoft.com/office/drawing/2014/main" id="{9D469FDA-6EEC-8141-B00C-8A547D3A57B1}"/>
              </a:ext>
            </a:extLst>
          </p:cNvPr>
          <p:cNvSpPr txBox="1"/>
          <p:nvPr/>
        </p:nvSpPr>
        <p:spPr>
          <a:xfrm>
            <a:off x="187828" y="1394831"/>
            <a:ext cx="8678380" cy="584775"/>
          </a:xfrm>
          <a:prstGeom prst="rect">
            <a:avLst/>
          </a:prstGeom>
          <a:solidFill>
            <a:schemeClr val="bg1"/>
          </a:solidFill>
        </p:spPr>
        <p:txBody>
          <a:bodyPr wrap="square" rtlCol="0">
            <a:spAutoFit/>
          </a:bodyPr>
          <a:lstStyle/>
          <a:p>
            <a:pPr algn="l"/>
            <a:r>
              <a:rPr lang="ru-RU" sz="1600">
                <a:solidFill>
                  <a:srgbClr val="0D9485"/>
                </a:solidFill>
                <a:latin typeface="Arial" panose="020B0604020202020204" pitchFamily="34" charset="0"/>
                <a:cs typeface="Arial" panose="020B0604020202020204" pitchFamily="34" charset="0"/>
              </a:rPr>
              <a:t>ЛИМИТ ВОЗМЕЩЕНИЯ </a:t>
            </a:r>
            <a:r>
              <a:rPr lang="ru-RU" sz="1600" b="0">
                <a:latin typeface="Arial" panose="020B0604020202020204" pitchFamily="34" charset="0"/>
                <a:cs typeface="Arial" panose="020B0604020202020204" pitchFamily="34" charset="0"/>
              </a:rPr>
              <a:t>– сумма, после возмещения которой страховой договор прекращает действие: </a:t>
            </a:r>
            <a:endParaRPr lang="ru-RU" sz="1600" b="0"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058E69D3-C87D-AE4A-931A-13896A1BD2F7}"/>
              </a:ext>
            </a:extLst>
          </p:cNvPr>
          <p:cNvSpPr txBox="1"/>
          <p:nvPr/>
        </p:nvSpPr>
        <p:spPr>
          <a:xfrm>
            <a:off x="187828" y="2049049"/>
            <a:ext cx="8956172" cy="584775"/>
          </a:xfrm>
          <a:prstGeom prst="rect">
            <a:avLst/>
          </a:prstGeom>
          <a:noFill/>
        </p:spPr>
        <p:txBody>
          <a:bodyPr wrap="square" rtlCol="0">
            <a:spAutoFit/>
          </a:bodyPr>
          <a:lstStyle/>
          <a:p>
            <a:pPr marL="285750" indent="-285750" algn="l">
              <a:buFont typeface="Arial" panose="020B0604020202020204" pitchFamily="34" charset="0"/>
              <a:buChar char="•"/>
            </a:pPr>
            <a:r>
              <a:rPr lang="ru-RU" sz="1600" dirty="0">
                <a:solidFill>
                  <a:srgbClr val="0D9485"/>
                </a:solidFill>
                <a:latin typeface="Arial" panose="020B0604020202020204" pitchFamily="34" charset="0"/>
                <a:cs typeface="Arial" panose="020B0604020202020204" pitchFamily="34" charset="0"/>
              </a:rPr>
              <a:t>По каждому страховому случаю: </a:t>
            </a:r>
            <a:r>
              <a:rPr lang="ru-RU" sz="1600" b="0" dirty="0">
                <a:latin typeface="Arial" panose="020B0604020202020204" pitchFamily="34" charset="0"/>
                <a:cs typeface="Arial" panose="020B0604020202020204" pitchFamily="34" charset="0"/>
              </a:rPr>
              <a:t>лимит – полная страховая сумма, договор прекращает действие, если страховая все выплатила</a:t>
            </a:r>
          </a:p>
        </p:txBody>
      </p:sp>
      <p:sp>
        <p:nvSpPr>
          <p:cNvPr id="22" name="TextBox 21">
            <a:extLst>
              <a:ext uri="{FF2B5EF4-FFF2-40B4-BE49-F238E27FC236}">
                <a16:creationId xmlns:a16="http://schemas.microsoft.com/office/drawing/2014/main" id="{C144B009-7B45-6C44-9CB7-F08656F2694F}"/>
              </a:ext>
            </a:extLst>
          </p:cNvPr>
          <p:cNvSpPr txBox="1"/>
          <p:nvPr/>
        </p:nvSpPr>
        <p:spPr>
          <a:xfrm>
            <a:off x="187828" y="2711586"/>
            <a:ext cx="8284841" cy="338554"/>
          </a:xfrm>
          <a:prstGeom prst="rect">
            <a:avLst/>
          </a:prstGeom>
          <a:noFill/>
        </p:spPr>
        <p:txBody>
          <a:bodyPr wrap="square" rtlCol="0">
            <a:spAutoFit/>
          </a:bodyPr>
          <a:lstStyle/>
          <a:p>
            <a:pPr marL="285750" indent="-285750" algn="l">
              <a:buFont typeface="Arial" panose="020B0604020202020204" pitchFamily="34" charset="0"/>
              <a:buChar char="•"/>
            </a:pPr>
            <a:r>
              <a:rPr lang="ru-RU" sz="1600" dirty="0">
                <a:solidFill>
                  <a:srgbClr val="0D9485"/>
                </a:solidFill>
                <a:latin typeface="Arial" panose="020B0604020202020204" pitchFamily="34" charset="0"/>
                <a:cs typeface="Arial" panose="020B0604020202020204" pitchFamily="34" charset="0"/>
              </a:rPr>
              <a:t>По первому случаю: </a:t>
            </a:r>
            <a:r>
              <a:rPr lang="ru-RU" sz="1600" b="0" dirty="0">
                <a:latin typeface="Arial" panose="020B0604020202020204" pitchFamily="34" charset="0"/>
                <a:cs typeface="Arial" panose="020B0604020202020204" pitchFamily="34" charset="0"/>
              </a:rPr>
              <a:t>договор прекращает действие после первого возмещения</a:t>
            </a:r>
          </a:p>
        </p:txBody>
      </p:sp>
      <p:sp>
        <p:nvSpPr>
          <p:cNvPr id="24" name="TextBox 23">
            <a:extLst>
              <a:ext uri="{FF2B5EF4-FFF2-40B4-BE49-F238E27FC236}">
                <a16:creationId xmlns:a16="http://schemas.microsoft.com/office/drawing/2014/main" id="{C4345191-5125-6440-B8BF-AE0234011ECC}"/>
              </a:ext>
            </a:extLst>
          </p:cNvPr>
          <p:cNvSpPr txBox="1"/>
          <p:nvPr/>
        </p:nvSpPr>
        <p:spPr>
          <a:xfrm>
            <a:off x="187828" y="3127902"/>
            <a:ext cx="7817687" cy="584775"/>
          </a:xfrm>
          <a:prstGeom prst="rect">
            <a:avLst/>
          </a:prstGeom>
          <a:noFill/>
        </p:spPr>
        <p:txBody>
          <a:bodyPr wrap="square" rtlCol="0">
            <a:spAutoFit/>
          </a:bodyPr>
          <a:lstStyle/>
          <a:p>
            <a:pPr marL="285750" indent="-285750" algn="l">
              <a:buFont typeface="Arial" panose="020B0604020202020204" pitchFamily="34" charset="0"/>
              <a:buChar char="•"/>
            </a:pPr>
            <a:r>
              <a:rPr lang="ru-RU" sz="1600" dirty="0">
                <a:solidFill>
                  <a:srgbClr val="0D9485"/>
                </a:solidFill>
                <a:latin typeface="Arial" panose="020B0604020202020204" pitchFamily="34" charset="0"/>
                <a:cs typeface="Arial" panose="020B0604020202020204" pitchFamily="34" charset="0"/>
              </a:rPr>
              <a:t>По договору: </a:t>
            </a:r>
            <a:r>
              <a:rPr lang="ru-RU" sz="1600" b="0" dirty="0">
                <a:latin typeface="Arial" panose="020B0604020202020204" pitchFamily="34" charset="0"/>
                <a:cs typeface="Arial" panose="020B0604020202020204" pitchFamily="34" charset="0"/>
              </a:rPr>
              <a:t>страховая сумма – лимит возмещения по всем страховым случаям суммарно</a:t>
            </a:r>
          </a:p>
        </p:txBody>
      </p:sp>
      <p:sp>
        <p:nvSpPr>
          <p:cNvPr id="8" name="TextBox 7">
            <a:extLst>
              <a:ext uri="{FF2B5EF4-FFF2-40B4-BE49-F238E27FC236}">
                <a16:creationId xmlns:a16="http://schemas.microsoft.com/office/drawing/2014/main" id="{23D1B939-FEC6-DC42-879D-8C60DC77CB33}"/>
              </a:ext>
            </a:extLst>
          </p:cNvPr>
          <p:cNvSpPr txBox="1"/>
          <p:nvPr/>
        </p:nvSpPr>
        <p:spPr>
          <a:xfrm>
            <a:off x="2171714" y="4073616"/>
            <a:ext cx="3950661" cy="553998"/>
          </a:xfrm>
          <a:prstGeom prst="rect">
            <a:avLst/>
          </a:prstGeom>
          <a:noFill/>
        </p:spPr>
        <p:txBody>
          <a:bodyPr wrap="square" rtlCol="0">
            <a:spAutoFit/>
          </a:bodyPr>
          <a:lstStyle/>
          <a:p>
            <a:pPr lvl="1" indent="0" algn="l"/>
            <a:r>
              <a:rPr lang="ru-RU" sz="1500" b="0" dirty="0">
                <a:latin typeface="Arial" panose="020B0604020202020204" pitchFamily="34" charset="0"/>
                <a:cs typeface="Arial" panose="020B0604020202020204" pitchFamily="34" charset="0"/>
              </a:rPr>
              <a:t>Важно знать эти нюансы, чтобы понимать</a:t>
            </a:r>
            <a:br>
              <a:rPr lang="ru-RU" sz="1500" b="0" dirty="0">
                <a:latin typeface="Arial" panose="020B0604020202020204" pitchFamily="34" charset="0"/>
                <a:cs typeface="Arial" panose="020B0604020202020204" pitchFamily="34" charset="0"/>
              </a:rPr>
            </a:br>
            <a:r>
              <a:rPr lang="ru-RU" sz="1500" b="0" dirty="0">
                <a:latin typeface="Arial" panose="020B0604020202020204" pitchFamily="34" charset="0"/>
                <a:cs typeface="Arial" panose="020B0604020202020204" pitchFamily="34" charset="0"/>
              </a:rPr>
              <a:t>условия договора и не быть обманутым</a:t>
            </a:r>
          </a:p>
        </p:txBody>
      </p:sp>
      <p:pic>
        <p:nvPicPr>
          <p:cNvPr id="3" name="Image 1" descr=" ">
            <a:extLst>
              <a:ext uri="{FF2B5EF4-FFF2-40B4-BE49-F238E27FC236}">
                <a16:creationId xmlns:a16="http://schemas.microsoft.com/office/drawing/2014/main" id="{F5B7E617-E2E0-1003-2477-D6898B6756AC}"/>
              </a:ext>
            </a:extLst>
          </p:cNvPr>
          <p:cNvPicPr>
            <a:picLocks noChangeAspect="1"/>
          </p:cNvPicPr>
          <p:nvPr/>
        </p:nvPicPr>
        <p:blipFill>
          <a:blip r:embed="rId3"/>
          <a:stretch>
            <a:fillRect/>
          </a:stretch>
        </p:blipFill>
        <p:spPr>
          <a:xfrm>
            <a:off x="6122377" y="3876553"/>
            <a:ext cx="849909" cy="515404"/>
          </a:xfrm>
          <a:prstGeom prst="rect">
            <a:avLst/>
          </a:prstGeom>
        </p:spPr>
      </p:pic>
      <p:sp>
        <p:nvSpPr>
          <p:cNvPr id="4" name="TextBox 3">
            <a:extLst>
              <a:ext uri="{FF2B5EF4-FFF2-40B4-BE49-F238E27FC236}">
                <a16:creationId xmlns:a16="http://schemas.microsoft.com/office/drawing/2014/main" id="{94D29C0B-4092-6031-116B-0CB238BA11D7}"/>
              </a:ext>
            </a:extLst>
          </p:cNvPr>
          <p:cNvSpPr txBox="1"/>
          <p:nvPr/>
        </p:nvSpPr>
        <p:spPr>
          <a:xfrm>
            <a:off x="6397745" y="3847608"/>
            <a:ext cx="299171" cy="461665"/>
          </a:xfrm>
          <a:prstGeom prst="rect">
            <a:avLst/>
          </a:prstGeom>
          <a:noFill/>
        </p:spPr>
        <p:txBody>
          <a:bodyPr wrap="square" rtlCol="0">
            <a:spAutoFit/>
          </a:bodyPr>
          <a:lstStyle/>
          <a:p>
            <a:pPr lvl="1" indent="0" algn="l"/>
            <a:r>
              <a:rPr lang="ru-RU" sz="2400" dirty="0">
                <a:solidFill>
                  <a:schemeClr val="bg1"/>
                </a:solidFill>
                <a:latin typeface="Arial" panose="020B0604020202020204" pitchFamily="34" charset="0"/>
                <a:cs typeface="Arial" panose="020B0604020202020204" pitchFamily="34" charset="0"/>
              </a:rPr>
              <a:t>!</a:t>
            </a:r>
          </a:p>
        </p:txBody>
      </p:sp>
      <p:sp>
        <p:nvSpPr>
          <p:cNvPr id="5" name="Скругленный прямоугольник 4">
            <a:extLst>
              <a:ext uri="{FF2B5EF4-FFF2-40B4-BE49-F238E27FC236}">
                <a16:creationId xmlns:a16="http://schemas.microsoft.com/office/drawing/2014/main" id="{16FE1D8D-042C-65DD-E819-D8924A20143D}"/>
              </a:ext>
            </a:extLst>
          </p:cNvPr>
          <p:cNvSpPr/>
          <p:nvPr/>
        </p:nvSpPr>
        <p:spPr>
          <a:xfrm>
            <a:off x="1937288" y="4014061"/>
            <a:ext cx="4460457" cy="728420"/>
          </a:xfrm>
          <a:prstGeom prst="roundRect">
            <a:avLst/>
          </a:prstGeom>
          <a:noFill/>
          <a:ln w="25400" cap="flat">
            <a:solidFill>
              <a:schemeClr val="accent2"/>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 name="Номер слайда 8">
            <a:extLst>
              <a:ext uri="{FF2B5EF4-FFF2-40B4-BE49-F238E27FC236}">
                <a16:creationId xmlns:a16="http://schemas.microsoft.com/office/drawing/2014/main" id="{5A8EAA02-BAB7-A0D8-992A-F626138E2CEB}"/>
              </a:ext>
            </a:extLst>
          </p:cNvPr>
          <p:cNvSpPr txBox="1">
            <a:spLocks/>
          </p:cNvSpPr>
          <p:nvPr/>
        </p:nvSpPr>
        <p:spPr>
          <a:xfrm>
            <a:off x="8639055" y="4781951"/>
            <a:ext cx="173124" cy="256480"/>
          </a:xfrm>
          <a:prstGeom prst="rect">
            <a:avLst/>
          </a:prstGeom>
        </p:spPr>
        <p:txBody>
          <a:bodyPr anchor="ctr"/>
          <a:lstStyle>
            <a:defPPr marL="0" marR="0" indent="0" algn="l" defTabSz="356616" rtl="0" fontAlgn="auto" latinLnBrk="1" hangingPunct="0">
              <a:lnSpc>
                <a:spcPct val="100000"/>
              </a:lnSpc>
              <a:spcBef>
                <a:spcPts val="0"/>
              </a:spcBef>
              <a:spcAft>
                <a:spcPts val="0"/>
              </a:spcAft>
              <a:buClrTx/>
              <a:buSzTx/>
              <a:buFontTx/>
              <a:buNone/>
              <a:tabLst/>
              <a:defRPr kumimoji="0" sz="702" b="0" i="0" u="none" strike="noStrike" cap="none" spc="0" normalizeH="0" baseline="0">
                <a:ln>
                  <a:noFill/>
                </a:ln>
                <a:solidFill>
                  <a:srgbClr val="000000"/>
                </a:solidFill>
                <a:effectLst/>
                <a:uFillTx/>
              </a:defRPr>
            </a:defPPr>
            <a:lvl1pPr marL="0" marR="0" indent="0"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78308"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356616"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534924"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713232"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891540"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069848"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248156"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426464"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r"/>
            <a:fld id="{86CB4B4D-7CA3-9044-876B-883B54F8677D}" type="slidenum">
              <a:rPr lang="ru-RU" sz="1000" smtClean="0">
                <a:latin typeface="Arial" panose="020B0604020202020204" pitchFamily="34" charset="0"/>
                <a:cs typeface="Arial" panose="020B0604020202020204" pitchFamily="34" charset="0"/>
              </a:rPr>
              <a:pPr algn="r"/>
              <a:t>8</a:t>
            </a:fld>
            <a:endParaRPr lang="ru-RU"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5575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E24FEC-1AA0-ECFD-0D2A-96545ACB3A06}"/>
            </a:ext>
          </a:extLst>
        </p:cNvPr>
        <p:cNvGrpSpPr/>
        <p:nvPr/>
      </p:nvGrpSpPr>
      <p:grpSpPr>
        <a:xfrm>
          <a:off x="0" y="0"/>
          <a:ext cx="0" cy="0"/>
          <a:chOff x="0" y="0"/>
          <a:chExt cx="0" cy="0"/>
        </a:xfrm>
      </p:grpSpPr>
      <p:sp>
        <p:nvSpPr>
          <p:cNvPr id="3" name="Заголовок 2">
            <a:extLst>
              <a:ext uri="{FF2B5EF4-FFF2-40B4-BE49-F238E27FC236}">
                <a16:creationId xmlns:a16="http://schemas.microsoft.com/office/drawing/2014/main" id="{53747C8C-332B-9DB4-6662-871CE9E9EA23}"/>
              </a:ext>
            </a:extLst>
          </p:cNvPr>
          <p:cNvSpPr>
            <a:spLocks noGrp="1"/>
          </p:cNvSpPr>
          <p:nvPr>
            <p:ph type="title" idx="4294967295"/>
          </p:nvPr>
        </p:nvSpPr>
        <p:spPr>
          <a:xfrm>
            <a:off x="306593" y="1013232"/>
            <a:ext cx="3007058" cy="463229"/>
          </a:xfrm>
          <a:prstGeom prst="rect">
            <a:avLst/>
          </a:prstGeom>
        </p:spPr>
        <p:txBody>
          <a:bodyPr lIns="0" tIns="0" rIns="0" bIns="0"/>
          <a:lstStyle/>
          <a:p>
            <a:pPr lvl="0">
              <a:buClr>
                <a:srgbClr val="31B7BC"/>
              </a:buClr>
              <a:buSzPts val="3600"/>
            </a:pPr>
            <a:r>
              <a:rPr lang="ru-RU" sz="3200" dirty="0">
                <a:latin typeface="Arial" panose="020B0604020202020204" pitchFamily="34" charset="0"/>
                <a:cs typeface="Arial" panose="020B0604020202020204" pitchFamily="34" charset="0"/>
              </a:rPr>
              <a:t>Знаете ли вы?</a:t>
            </a:r>
            <a:endParaRPr lang="ru-RU" sz="3200" u="none" strike="noStrike" cap="none" dirty="0">
              <a:solidFill>
                <a:schemeClr val="tx1">
                  <a:lumMod val="85000"/>
                  <a:lumOff val="15000"/>
                </a:schemeClr>
              </a:solidFill>
              <a:latin typeface="Arial" panose="020B0604020202020204" pitchFamily="34" charset="0"/>
              <a:ea typeface="Arial"/>
              <a:cs typeface="Arial" panose="020B0604020202020204" pitchFamily="34" charset="0"/>
              <a:sym typeface="Arial"/>
            </a:endParaRPr>
          </a:p>
        </p:txBody>
      </p:sp>
      <p:sp>
        <p:nvSpPr>
          <p:cNvPr id="20" name="Номер слайда 8">
            <a:extLst>
              <a:ext uri="{FF2B5EF4-FFF2-40B4-BE49-F238E27FC236}">
                <a16:creationId xmlns:a16="http://schemas.microsoft.com/office/drawing/2014/main" id="{907110B4-9F2B-8EC7-615C-00CB32F8A565}"/>
              </a:ext>
            </a:extLst>
          </p:cNvPr>
          <p:cNvSpPr>
            <a:spLocks noGrp="1"/>
          </p:cNvSpPr>
          <p:nvPr>
            <p:ph type="sldNum" sz="quarter" idx="2"/>
          </p:nvPr>
        </p:nvSpPr>
        <p:spPr>
          <a:xfrm>
            <a:off x="8639055" y="4781951"/>
            <a:ext cx="173124" cy="256480"/>
          </a:xfrm>
        </p:spPr>
        <p:txBody>
          <a:bodyPr anchor="ctr"/>
          <a:lstStyle/>
          <a:p>
            <a:pPr algn="r"/>
            <a:fld id="{86CB4B4D-7CA3-9044-876B-883B54F8677D}" type="slidenum">
              <a:rPr lang="ru-RU" sz="1000" b="1" smtClean="0">
                <a:latin typeface="Arial" panose="020B0604020202020204" pitchFamily="34" charset="0"/>
                <a:cs typeface="Arial" panose="020B0604020202020204" pitchFamily="34" charset="0"/>
              </a:rPr>
              <a:pPr algn="r"/>
              <a:t>9</a:t>
            </a:fld>
            <a:endParaRPr lang="ru-RU" sz="1000" b="1" dirty="0">
              <a:latin typeface="Arial" panose="020B0604020202020204" pitchFamily="34" charset="0"/>
              <a:cs typeface="Arial" panose="020B0604020202020204" pitchFamily="34" charset="0"/>
            </a:endParaRPr>
          </a:p>
        </p:txBody>
      </p:sp>
      <p:sp>
        <p:nvSpPr>
          <p:cNvPr id="36" name="Объект 2">
            <a:extLst>
              <a:ext uri="{FF2B5EF4-FFF2-40B4-BE49-F238E27FC236}">
                <a16:creationId xmlns:a16="http://schemas.microsoft.com/office/drawing/2014/main" id="{5FDE5D56-1449-6BE3-ABFF-7CF324A3DBFD}"/>
              </a:ext>
            </a:extLst>
          </p:cNvPr>
          <p:cNvSpPr txBox="1">
            <a:spLocks/>
          </p:cNvSpPr>
          <p:nvPr/>
        </p:nvSpPr>
        <p:spPr>
          <a:xfrm>
            <a:off x="319279" y="1663232"/>
            <a:ext cx="5808648" cy="3035944"/>
          </a:xfrm>
          <a:prstGeom prst="rect">
            <a:avLst/>
          </a:prstGeom>
        </p:spPr>
        <p:txBody>
          <a:bodyPr/>
          <a:lstStyle>
            <a:lvl1pPr marL="214313"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1pPr>
            <a:lvl2pPr marL="428625"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2pPr>
            <a:lvl3pPr marL="642938"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3pPr>
            <a:lvl4pPr marL="857250"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4pPr>
            <a:lvl5pPr marL="1071563"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5pPr>
            <a:lvl6pPr marL="1285875"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6pPr>
            <a:lvl7pPr marL="1500188"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7pPr>
            <a:lvl8pPr marL="1714500"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8pPr>
            <a:lvl9pPr marL="1928813"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9pPr>
          </a:lstStyle>
          <a:p>
            <a:r>
              <a:rPr lang="ru-RU" sz="1400" dirty="0">
                <a:latin typeface="Arial" panose="020B0604020202020204" pitchFamily="34" charset="0"/>
                <a:cs typeface="Arial" panose="020B0604020202020204" pitchFamily="34" charset="0"/>
              </a:rPr>
              <a:t>Можно ли застраховаться от потери работы? </a:t>
            </a:r>
          </a:p>
          <a:p>
            <a:endParaRPr lang="ru-RU" sz="1400" dirty="0">
              <a:latin typeface="Arial" panose="020B0604020202020204" pitchFamily="34" charset="0"/>
              <a:cs typeface="Arial" panose="020B0604020202020204" pitchFamily="34" charset="0"/>
            </a:endParaRPr>
          </a:p>
          <a:p>
            <a:r>
              <a:rPr lang="ru-RU" sz="1400" dirty="0">
                <a:latin typeface="Arial" panose="020B0604020202020204" pitchFamily="34" charset="0"/>
                <a:cs typeface="Arial" panose="020B0604020202020204" pitchFamily="34" charset="0"/>
              </a:rPr>
              <a:t>Можно ли застраховаться от болезни? </a:t>
            </a:r>
          </a:p>
          <a:p>
            <a:endParaRPr lang="ru-RU" sz="1400" dirty="0">
              <a:latin typeface="Arial" panose="020B0604020202020204" pitchFamily="34" charset="0"/>
              <a:cs typeface="Arial" panose="020B0604020202020204" pitchFamily="34" charset="0"/>
            </a:endParaRPr>
          </a:p>
          <a:p>
            <a:r>
              <a:rPr lang="ru-RU" sz="1400" dirty="0">
                <a:latin typeface="Arial" panose="020B0604020202020204" pitchFamily="34" charset="0"/>
                <a:cs typeface="Arial" panose="020B0604020202020204" pitchFamily="34" charset="0"/>
              </a:rPr>
              <a:t>Можно ли застраховаться от последствий ситуации, в которой вы затопили квартиру соседей? </a:t>
            </a:r>
          </a:p>
          <a:p>
            <a:endParaRPr lang="ru-RU" sz="1400" dirty="0">
              <a:latin typeface="Arial" panose="020B0604020202020204" pitchFamily="34" charset="0"/>
              <a:cs typeface="Arial" panose="020B0604020202020204" pitchFamily="34" charset="0"/>
            </a:endParaRPr>
          </a:p>
          <a:p>
            <a:r>
              <a:rPr lang="ru-RU" sz="1400" dirty="0">
                <a:latin typeface="Arial" panose="020B0604020202020204" pitchFamily="34" charset="0"/>
                <a:cs typeface="Arial" panose="020B0604020202020204" pitchFamily="34" charset="0"/>
              </a:rPr>
              <a:t>Можно ли застраховаться от последствий ситуации, в которой ваша собака покусала другого человека?</a:t>
            </a:r>
          </a:p>
          <a:p>
            <a:pPr hangingPunct="1"/>
            <a:endParaRPr lang="ru-RU" sz="1400" dirty="0">
              <a:latin typeface="Arial" panose="020B0604020202020204" pitchFamily="34" charset="0"/>
              <a:cs typeface="Arial" panose="020B0604020202020204" pitchFamily="34" charset="0"/>
            </a:endParaRPr>
          </a:p>
          <a:p>
            <a:pPr hangingPunct="1"/>
            <a:endParaRPr lang="ru-RU" sz="1400" dirty="0">
              <a:latin typeface="Arial" panose="020B0604020202020204" pitchFamily="34" charset="0"/>
              <a:cs typeface="Arial" panose="020B0604020202020204" pitchFamily="34" charset="0"/>
            </a:endParaRPr>
          </a:p>
        </p:txBody>
      </p:sp>
      <p:grpSp>
        <p:nvGrpSpPr>
          <p:cNvPr id="21" name="Группа 20">
            <a:extLst>
              <a:ext uri="{FF2B5EF4-FFF2-40B4-BE49-F238E27FC236}">
                <a16:creationId xmlns:a16="http://schemas.microsoft.com/office/drawing/2014/main" id="{062B1B44-CF6B-84FF-4696-6222DC06EE53}"/>
              </a:ext>
            </a:extLst>
          </p:cNvPr>
          <p:cNvGrpSpPr/>
          <p:nvPr/>
        </p:nvGrpSpPr>
        <p:grpSpPr>
          <a:xfrm>
            <a:off x="6412739" y="1509547"/>
            <a:ext cx="854765" cy="608620"/>
            <a:chOff x="6412739" y="1509547"/>
            <a:chExt cx="854765" cy="608620"/>
          </a:xfrm>
        </p:grpSpPr>
        <p:sp>
          <p:nvSpPr>
            <p:cNvPr id="43" name="Овал 42">
              <a:extLst>
                <a:ext uri="{FF2B5EF4-FFF2-40B4-BE49-F238E27FC236}">
                  <a16:creationId xmlns:a16="http://schemas.microsoft.com/office/drawing/2014/main" id="{38EF0452-7D05-A919-0BD1-3D67A1AF5315}"/>
                </a:ext>
              </a:extLst>
            </p:cNvPr>
            <p:cNvSpPr/>
            <p:nvPr/>
          </p:nvSpPr>
          <p:spPr>
            <a:xfrm>
              <a:off x="6535812" y="1509547"/>
              <a:ext cx="608620" cy="608620"/>
            </a:xfrm>
            <a:prstGeom prst="ellipse">
              <a:avLst/>
            </a:prstGeom>
            <a:noFill/>
            <a:ln w="25400" cap="flat">
              <a:solidFill>
                <a:srgbClr val="0D948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8" name="TextBox 37">
              <a:extLst>
                <a:ext uri="{FF2B5EF4-FFF2-40B4-BE49-F238E27FC236}">
                  <a16:creationId xmlns:a16="http://schemas.microsoft.com/office/drawing/2014/main" id="{808FCFF5-CA51-EB11-C6CF-4156BE8A9D27}"/>
                </a:ext>
              </a:extLst>
            </p:cNvPr>
            <p:cNvSpPr txBox="1"/>
            <p:nvPr/>
          </p:nvSpPr>
          <p:spPr>
            <a:xfrm>
              <a:off x="6412739" y="1629191"/>
              <a:ext cx="854765" cy="369332"/>
            </a:xfrm>
            <a:prstGeom prst="rect">
              <a:avLst/>
            </a:prstGeom>
            <a:noFill/>
          </p:spPr>
          <p:txBody>
            <a:bodyPr wrap="square" rtlCol="0">
              <a:spAutoFit/>
            </a:bodyPr>
            <a:lstStyle/>
            <a:p>
              <a:pPr algn="ctr"/>
              <a:r>
                <a:rPr lang="ru-RU" sz="1800" dirty="0">
                  <a:solidFill>
                    <a:srgbClr val="0D9485"/>
                  </a:solidFill>
                  <a:latin typeface="Arial" panose="020B0604020202020204" pitchFamily="34" charset="0"/>
                  <a:cs typeface="Arial" panose="020B0604020202020204" pitchFamily="34" charset="0"/>
                </a:rPr>
                <a:t>ДА</a:t>
              </a:r>
            </a:p>
          </p:txBody>
        </p:sp>
      </p:grpSp>
      <p:grpSp>
        <p:nvGrpSpPr>
          <p:cNvPr id="22" name="Группа 21">
            <a:extLst>
              <a:ext uri="{FF2B5EF4-FFF2-40B4-BE49-F238E27FC236}">
                <a16:creationId xmlns:a16="http://schemas.microsoft.com/office/drawing/2014/main" id="{63858C1D-3A35-8397-19DF-4204940A4F26}"/>
              </a:ext>
            </a:extLst>
          </p:cNvPr>
          <p:cNvGrpSpPr/>
          <p:nvPr/>
        </p:nvGrpSpPr>
        <p:grpSpPr>
          <a:xfrm>
            <a:off x="6412739" y="2213957"/>
            <a:ext cx="854765" cy="608620"/>
            <a:chOff x="6412739" y="2213957"/>
            <a:chExt cx="854765" cy="608620"/>
          </a:xfrm>
        </p:grpSpPr>
        <p:sp>
          <p:nvSpPr>
            <p:cNvPr id="13" name="Овал 12">
              <a:extLst>
                <a:ext uri="{FF2B5EF4-FFF2-40B4-BE49-F238E27FC236}">
                  <a16:creationId xmlns:a16="http://schemas.microsoft.com/office/drawing/2014/main" id="{84441A67-1705-97D2-52E7-2820763F9768}"/>
                </a:ext>
              </a:extLst>
            </p:cNvPr>
            <p:cNvSpPr/>
            <p:nvPr/>
          </p:nvSpPr>
          <p:spPr>
            <a:xfrm>
              <a:off x="6535812" y="2213957"/>
              <a:ext cx="608620" cy="608620"/>
            </a:xfrm>
            <a:prstGeom prst="ellipse">
              <a:avLst/>
            </a:prstGeom>
            <a:noFill/>
            <a:ln w="25400" cap="flat">
              <a:solidFill>
                <a:srgbClr val="0D948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4" name="TextBox 13">
              <a:extLst>
                <a:ext uri="{FF2B5EF4-FFF2-40B4-BE49-F238E27FC236}">
                  <a16:creationId xmlns:a16="http://schemas.microsoft.com/office/drawing/2014/main" id="{00454A3E-9286-D5C4-1FF7-73AFC947E03E}"/>
                </a:ext>
              </a:extLst>
            </p:cNvPr>
            <p:cNvSpPr txBox="1"/>
            <p:nvPr/>
          </p:nvSpPr>
          <p:spPr>
            <a:xfrm>
              <a:off x="6412739" y="2333601"/>
              <a:ext cx="854765" cy="369332"/>
            </a:xfrm>
            <a:prstGeom prst="rect">
              <a:avLst/>
            </a:prstGeom>
            <a:noFill/>
          </p:spPr>
          <p:txBody>
            <a:bodyPr wrap="square" rtlCol="0">
              <a:spAutoFit/>
            </a:bodyPr>
            <a:lstStyle/>
            <a:p>
              <a:pPr algn="ctr"/>
              <a:r>
                <a:rPr lang="ru-RU" sz="1800" dirty="0">
                  <a:solidFill>
                    <a:srgbClr val="0D9485"/>
                  </a:solidFill>
                  <a:latin typeface="Arial" panose="020B0604020202020204" pitchFamily="34" charset="0"/>
                  <a:cs typeface="Arial" panose="020B0604020202020204" pitchFamily="34" charset="0"/>
                </a:rPr>
                <a:t>ДА</a:t>
              </a:r>
            </a:p>
          </p:txBody>
        </p:sp>
      </p:grpSp>
      <p:grpSp>
        <p:nvGrpSpPr>
          <p:cNvPr id="23" name="Группа 22">
            <a:extLst>
              <a:ext uri="{FF2B5EF4-FFF2-40B4-BE49-F238E27FC236}">
                <a16:creationId xmlns:a16="http://schemas.microsoft.com/office/drawing/2014/main" id="{B84DFF65-54E1-FC7C-B6E5-CC9AF6B38E2D}"/>
              </a:ext>
            </a:extLst>
          </p:cNvPr>
          <p:cNvGrpSpPr/>
          <p:nvPr/>
        </p:nvGrpSpPr>
        <p:grpSpPr>
          <a:xfrm>
            <a:off x="6412739" y="2918367"/>
            <a:ext cx="854765" cy="608620"/>
            <a:chOff x="6412739" y="2918367"/>
            <a:chExt cx="854765" cy="608620"/>
          </a:xfrm>
        </p:grpSpPr>
        <p:sp>
          <p:nvSpPr>
            <p:cNvPr id="15" name="Овал 14">
              <a:extLst>
                <a:ext uri="{FF2B5EF4-FFF2-40B4-BE49-F238E27FC236}">
                  <a16:creationId xmlns:a16="http://schemas.microsoft.com/office/drawing/2014/main" id="{ABEA8C11-F6E5-3504-5E45-A618BF6F2447}"/>
                </a:ext>
              </a:extLst>
            </p:cNvPr>
            <p:cNvSpPr/>
            <p:nvPr/>
          </p:nvSpPr>
          <p:spPr>
            <a:xfrm>
              <a:off x="6535812" y="2918367"/>
              <a:ext cx="608620" cy="608620"/>
            </a:xfrm>
            <a:prstGeom prst="ellipse">
              <a:avLst/>
            </a:prstGeom>
            <a:noFill/>
            <a:ln w="25400" cap="flat">
              <a:solidFill>
                <a:srgbClr val="0D948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6" name="TextBox 15">
              <a:extLst>
                <a:ext uri="{FF2B5EF4-FFF2-40B4-BE49-F238E27FC236}">
                  <a16:creationId xmlns:a16="http://schemas.microsoft.com/office/drawing/2014/main" id="{6E403E29-2E39-212C-95D5-3E16881B205F}"/>
                </a:ext>
              </a:extLst>
            </p:cNvPr>
            <p:cNvSpPr txBox="1"/>
            <p:nvPr/>
          </p:nvSpPr>
          <p:spPr>
            <a:xfrm>
              <a:off x="6412739" y="3038011"/>
              <a:ext cx="854765" cy="369332"/>
            </a:xfrm>
            <a:prstGeom prst="rect">
              <a:avLst/>
            </a:prstGeom>
            <a:noFill/>
          </p:spPr>
          <p:txBody>
            <a:bodyPr wrap="square" rtlCol="0">
              <a:spAutoFit/>
            </a:bodyPr>
            <a:lstStyle/>
            <a:p>
              <a:pPr algn="ctr"/>
              <a:r>
                <a:rPr lang="ru-RU" sz="1800" dirty="0">
                  <a:solidFill>
                    <a:srgbClr val="0D9485"/>
                  </a:solidFill>
                  <a:latin typeface="Arial" panose="020B0604020202020204" pitchFamily="34" charset="0"/>
                  <a:cs typeface="Arial" panose="020B0604020202020204" pitchFamily="34" charset="0"/>
                </a:rPr>
                <a:t>ДА</a:t>
              </a:r>
            </a:p>
          </p:txBody>
        </p:sp>
      </p:grpSp>
      <p:grpSp>
        <p:nvGrpSpPr>
          <p:cNvPr id="24" name="Группа 23">
            <a:extLst>
              <a:ext uri="{FF2B5EF4-FFF2-40B4-BE49-F238E27FC236}">
                <a16:creationId xmlns:a16="http://schemas.microsoft.com/office/drawing/2014/main" id="{07B5A5CE-8D8D-2EBC-C5D1-2CE35E2D1E68}"/>
              </a:ext>
            </a:extLst>
          </p:cNvPr>
          <p:cNvGrpSpPr/>
          <p:nvPr/>
        </p:nvGrpSpPr>
        <p:grpSpPr>
          <a:xfrm>
            <a:off x="6412739" y="3622777"/>
            <a:ext cx="854765" cy="608620"/>
            <a:chOff x="6412739" y="3622777"/>
            <a:chExt cx="854765" cy="608620"/>
          </a:xfrm>
        </p:grpSpPr>
        <p:sp>
          <p:nvSpPr>
            <p:cNvPr id="17" name="Овал 16">
              <a:extLst>
                <a:ext uri="{FF2B5EF4-FFF2-40B4-BE49-F238E27FC236}">
                  <a16:creationId xmlns:a16="http://schemas.microsoft.com/office/drawing/2014/main" id="{CD4D4F88-B241-D850-A9C5-D80CB49550A5}"/>
                </a:ext>
              </a:extLst>
            </p:cNvPr>
            <p:cNvSpPr/>
            <p:nvPr/>
          </p:nvSpPr>
          <p:spPr>
            <a:xfrm>
              <a:off x="6535812" y="3622777"/>
              <a:ext cx="608620" cy="608620"/>
            </a:xfrm>
            <a:prstGeom prst="ellipse">
              <a:avLst/>
            </a:prstGeom>
            <a:noFill/>
            <a:ln w="25400" cap="flat">
              <a:solidFill>
                <a:srgbClr val="0D948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8" name="TextBox 17">
              <a:extLst>
                <a:ext uri="{FF2B5EF4-FFF2-40B4-BE49-F238E27FC236}">
                  <a16:creationId xmlns:a16="http://schemas.microsoft.com/office/drawing/2014/main" id="{919CBED7-7FE3-7A7C-A257-AD82F668FE82}"/>
                </a:ext>
              </a:extLst>
            </p:cNvPr>
            <p:cNvSpPr txBox="1"/>
            <p:nvPr/>
          </p:nvSpPr>
          <p:spPr>
            <a:xfrm>
              <a:off x="6412739" y="3742421"/>
              <a:ext cx="854765" cy="369332"/>
            </a:xfrm>
            <a:prstGeom prst="rect">
              <a:avLst/>
            </a:prstGeom>
            <a:noFill/>
          </p:spPr>
          <p:txBody>
            <a:bodyPr wrap="square" rtlCol="0">
              <a:spAutoFit/>
            </a:bodyPr>
            <a:lstStyle/>
            <a:p>
              <a:pPr algn="ctr"/>
              <a:r>
                <a:rPr lang="ru-RU" sz="1800" dirty="0">
                  <a:solidFill>
                    <a:srgbClr val="0D9485"/>
                  </a:solidFill>
                  <a:latin typeface="Arial" panose="020B0604020202020204" pitchFamily="34" charset="0"/>
                  <a:cs typeface="Arial" panose="020B0604020202020204" pitchFamily="34" charset="0"/>
                </a:rPr>
                <a:t>ДА</a:t>
              </a:r>
            </a:p>
          </p:txBody>
        </p:sp>
      </p:grpSp>
    </p:spTree>
    <p:extLst>
      <p:ext uri="{BB962C8B-B14F-4D97-AF65-F5344CB8AC3E}">
        <p14:creationId xmlns:p14="http://schemas.microsoft.com/office/powerpoint/2010/main" val="343808626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fade">
                                      <p:cBhvr>
                                        <p:cTn id="7" dur="500"/>
                                        <p:tgtEl>
                                          <p:spTgt spid="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
                                            <p:txEl>
                                              <p:pRg st="2" end="2"/>
                                            </p:txEl>
                                          </p:spTgt>
                                        </p:tgtEl>
                                        <p:attrNameLst>
                                          <p:attrName>style.visibility</p:attrName>
                                        </p:attrNameLst>
                                      </p:cBhvr>
                                      <p:to>
                                        <p:strVal val="visible"/>
                                      </p:to>
                                    </p:set>
                                    <p:animEffect transition="in" filter="fade">
                                      <p:cBhvr>
                                        <p:cTn id="17" dur="500"/>
                                        <p:tgtEl>
                                          <p:spTgt spid="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6">
                                            <p:txEl>
                                              <p:pRg st="4" end="4"/>
                                            </p:txEl>
                                          </p:spTgt>
                                        </p:tgtEl>
                                        <p:attrNameLst>
                                          <p:attrName>style.visibility</p:attrName>
                                        </p:attrNameLst>
                                      </p:cBhvr>
                                      <p:to>
                                        <p:strVal val="visible"/>
                                      </p:to>
                                    </p:set>
                                    <p:animEffect transition="in" filter="fade">
                                      <p:cBhvr>
                                        <p:cTn id="27" dur="500"/>
                                        <p:tgtEl>
                                          <p:spTgt spid="3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6">
                                            <p:txEl>
                                              <p:pRg st="6" end="6"/>
                                            </p:txEl>
                                          </p:spTgt>
                                        </p:tgtEl>
                                        <p:attrNameLst>
                                          <p:attrName>style.visibility</p:attrName>
                                        </p:attrNameLst>
                                      </p:cBhvr>
                                      <p:to>
                                        <p:strVal val="visible"/>
                                      </p:to>
                                    </p:set>
                                    <p:animEffect transition="in" filter="fade">
                                      <p:cBhvr>
                                        <p:cTn id="37" dur="500"/>
                                        <p:tgtEl>
                                          <p:spTgt spid="3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hite">
  <a:themeElements>
    <a:clrScheme name="Пользовательские 5">
      <a:dk1>
        <a:srgbClr val="000000"/>
      </a:dk1>
      <a:lt1>
        <a:srgbClr val="FFFFFF"/>
      </a:lt1>
      <a:dk2>
        <a:srgbClr val="5E5E5E"/>
      </a:dk2>
      <a:lt2>
        <a:srgbClr val="D5D5D5"/>
      </a:lt2>
      <a:accent1>
        <a:srgbClr val="009655"/>
      </a:accent1>
      <a:accent2>
        <a:srgbClr val="ED7D00"/>
      </a:accent2>
      <a:accent3>
        <a:srgbClr val="E5205A"/>
      </a:accent3>
      <a:accent4>
        <a:srgbClr val="004E9E"/>
      </a:accent4>
      <a:accent5>
        <a:srgbClr val="0D9484"/>
      </a:accent5>
      <a:accent6>
        <a:srgbClr val="B7BBBE"/>
      </a:accent6>
      <a:hlink>
        <a:srgbClr val="33B5BA"/>
      </a:hlink>
      <a:folHlink>
        <a:srgbClr val="E12058"/>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5109</TotalTime>
  <Words>1627</Words>
  <Application>Microsoft Office PowerPoint</Application>
  <PresentationFormat>Экран (16:9)</PresentationFormat>
  <Paragraphs>245</Paragraphs>
  <Slides>32</Slides>
  <Notes>25</Notes>
  <HiddenSlides>0</HiddenSlides>
  <MMClips>5</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32</vt:i4>
      </vt:variant>
    </vt:vector>
  </HeadingPairs>
  <TitlesOfParts>
    <vt:vector size="40" baseType="lpstr">
      <vt:lpstr>Arial</vt:lpstr>
      <vt:lpstr>Arial Black</vt:lpstr>
      <vt:lpstr>Calibri</vt:lpstr>
      <vt:lpstr>Helvetica Neue</vt:lpstr>
      <vt:lpstr>Helvetica Neue Light</vt:lpstr>
      <vt:lpstr>Helvetica Neue Medium</vt:lpstr>
      <vt:lpstr>Proxima Nova Rg</vt:lpstr>
      <vt:lpstr>White</vt:lpstr>
      <vt:lpstr>Страхование: финансовый  щит против неожиданностей</vt:lpstr>
      <vt:lpstr>Знаете ли вы?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Знаете ли вы?</vt:lpstr>
      <vt:lpstr>Презентация PowerPoint</vt:lpstr>
      <vt:lpstr>Презентация PowerPoint</vt:lpstr>
      <vt:lpstr>Презентация PowerPoint</vt:lpstr>
      <vt:lpstr>Презентация PowerPoint</vt:lpstr>
      <vt:lpstr>Знаете ли вы?</vt:lpstr>
      <vt:lpstr>Презентация PowerPoint</vt:lpstr>
      <vt:lpstr>Знаете ли вы?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Мария</dc:creator>
  <cp:lastModifiedBy>Marie SOLOVICHENKO</cp:lastModifiedBy>
  <cp:revision>206</cp:revision>
  <dcterms:modified xsi:type="dcterms:W3CDTF">2025-09-03T09:05:24Z</dcterms:modified>
</cp:coreProperties>
</file>