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4" r:id="rId4"/>
    <p:sldId id="257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  <p:sldId id="271" r:id="rId14"/>
    <p:sldId id="269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5429287"/>
          </a:xfrm>
        </p:spPr>
        <p:txBody>
          <a:bodyPr/>
          <a:lstStyle/>
          <a:p>
            <a:r>
              <a:rPr lang="ru-RU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149079"/>
            <a:ext cx="7772400" cy="6480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катерина\Desktop\рыб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0" t="22701" r="12988" b="4199"/>
          <a:stretch/>
        </p:blipFill>
        <p:spPr bwMode="auto">
          <a:xfrm>
            <a:off x="467850" y="116632"/>
            <a:ext cx="8280614" cy="662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r>
              <a:rPr lang="ru-RU" dirty="0" smtClean="0"/>
              <a:t>Снятую с рыбы кожу заполняют фаршем и придают изделию форму целой рыбы. Отверстие, через которое фаршировалась рыба, завязывают или зашивают.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57800922_05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000240"/>
            <a:ext cx="4095752" cy="3143272"/>
          </a:xfrm>
          <a:prstGeom prst="rect">
            <a:avLst/>
          </a:prstGeom>
        </p:spPr>
      </p:pic>
      <p:pic>
        <p:nvPicPr>
          <p:cNvPr id="5" name="Рисунок 4" descr="tshuk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667125"/>
            <a:ext cx="4929190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arshirovannaya-shhuka-foto-rece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Рыбу подают целиком или нарезают на порции. При отпуске рыбу гарнируют, поливают соусом.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uka-farshirovanaja-8261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4810" cy="5000636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29058" y="0"/>
            <a:ext cx="4757742" cy="6007291"/>
          </a:xfrm>
        </p:spPr>
        <p:txBody>
          <a:bodyPr/>
          <a:lstStyle/>
          <a:p>
            <a:r>
              <a:rPr lang="ru-RU" dirty="0" smtClean="0"/>
              <a:t>Гарниры - картофель отварной, пюре картофельное, овощи отварные с жиром овощи припущенные с жиром. Соус - томатный, томатный с овощами, сметанный.</a:t>
            </a:r>
          </a:p>
          <a:p>
            <a:endParaRPr lang="ru-RU" dirty="0"/>
          </a:p>
        </p:txBody>
      </p:sp>
      <p:pic>
        <p:nvPicPr>
          <p:cNvPr id="6" name="Рисунок 5" descr="rp54188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785926"/>
            <a:ext cx="5000628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428c14905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572560" cy="6143668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Требования к качеству рыбы , фаршированной (целиком)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Внешний вид: полностью сохранена  форма, на поверхности слегка подсохшая корочка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Вкус: Фаршированная рыба должна быть без костей, с однородным плотным фаршем Запеченную рыбу готовят с гарниром или без него. Рыба и гарнир сочные, соус загустевший.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Запах: соответствующий рыбе, но наиболее острый за счёт добавленных специй и чеснока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Цвет: золотистая корочка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Не подлежит хранению.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b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85728"/>
            <a:ext cx="2428892" cy="3429024"/>
          </a:xfrm>
        </p:spPr>
      </p:pic>
      <p:pic>
        <p:nvPicPr>
          <p:cNvPr id="5" name="Рисунок 4" descr="tb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57166"/>
            <a:ext cx="2286016" cy="3214710"/>
          </a:xfrm>
          <a:prstGeom prst="rect">
            <a:avLst/>
          </a:prstGeom>
        </p:spPr>
      </p:pic>
      <p:pic>
        <p:nvPicPr>
          <p:cNvPr id="6" name="Рисунок 5" descr="tb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429000"/>
            <a:ext cx="2000264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1" y="1124744"/>
            <a:ext cx="914400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Приготовление фаршированной рыбы (целиком)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1" y="1124744"/>
            <a:ext cx="914400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73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8" y="77788"/>
            <a:ext cx="8924925" cy="670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0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2"/>
          <a:ext cx="8229600" cy="5595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63228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продуктов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Брутто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Нетто</a:t>
                      </a:r>
                      <a:endParaRPr lang="ru-RU" dirty="0"/>
                    </a:p>
                  </a:txBody>
                  <a:tcPr/>
                </a:tc>
              </a:tr>
              <a:tr h="536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Судак или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щука(кроме морской)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7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Хлеб пшеничный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7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Молоко или вода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7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Лук репчатый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30/15</a:t>
                      </a:r>
                      <a:r>
                        <a:rPr lang="ru-RU" sz="1400" baseline="30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7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Маргарин столовый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7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Яйцо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1/10шт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7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Чеснок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7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Масса полуфабриката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Масса припущенной рыбы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Гарнир №757,759,765,766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7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Соус №№ 857,858,863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89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Выход,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325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Рецептура №514 Сборника рецептур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ke_vid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200024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Щуку очищают от чешуи, потрошат, отделяют голову и промывают.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540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Технологическая схема приготовления рыбы фаршированной (целиком)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H8hL6ay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715436" cy="3571876"/>
          </a:xfrm>
          <a:prstGeom prst="rect">
            <a:avLst/>
          </a:prstGeom>
        </p:spPr>
      </p:pic>
      <p:pic>
        <p:nvPicPr>
          <p:cNvPr id="5" name="Рисунок 4" descr="8279133_Thumb_shkuraIzobrazhenie_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286124"/>
            <a:ext cx="8572560" cy="3786182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Надрезают кожу вокруг головы и осторожно, чтобы не порвать, снимают ее целиком по направлению от головы к хвосту.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r>
              <a:rPr lang="ru-RU" dirty="0" smtClean="0"/>
              <a:t>Позвоночник надламывают так, чтобы хвостовой плавник остался при снятой коже. Таким образом получают кожу с хвостом и мякоть рыбы с костями и головой.</a:t>
            </a:r>
            <a:endParaRPr lang="ru-RU" dirty="0"/>
          </a:p>
        </p:txBody>
      </p:sp>
      <p:pic>
        <p:nvPicPr>
          <p:cNvPr id="4" name="Рисунок 3" descr="shhuka-farshirovannaya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357430"/>
            <a:ext cx="785818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r>
              <a:rPr lang="ru-RU" dirty="0" smtClean="0"/>
              <a:t>После этого удаляют голову, разрезают брюшко, удаляют внутренности и отделяют мякоть от реберных костей и позвоночника. Мякоть используют для фарша.</a:t>
            </a:r>
          </a:p>
        </p:txBody>
      </p:sp>
      <p:pic>
        <p:nvPicPr>
          <p:cNvPr id="4" name="Рисунок 3" descr="661_0312_7225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71678"/>
            <a:ext cx="6929486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r>
              <a:rPr lang="ru-RU" dirty="0" smtClean="0"/>
              <a:t>Для фарша: мякоть рыбы, </a:t>
            </a:r>
            <a:r>
              <a:rPr lang="ru-RU" dirty="0" err="1" smtClean="0"/>
              <a:t>пассерованный</a:t>
            </a:r>
            <a:r>
              <a:rPr lang="ru-RU" dirty="0" smtClean="0"/>
              <a:t> лук, чеснок, размоченный в воде или молоке пшеничный хлеб (из муки не ниже I сорта), пропускают через мясорубку, добавляют размягченный маргарин, яйца, соль, молотый перец и все тщательно перемешивают.</a:t>
            </a:r>
          </a:p>
          <a:p>
            <a:endParaRPr lang="ru-RU" dirty="0"/>
          </a:p>
        </p:txBody>
      </p:sp>
      <p:pic>
        <p:nvPicPr>
          <p:cNvPr id="4" name="Рисунок 3" descr="8279161_Thumb_farshIzobrazhenie_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8"/>
            <a:ext cx="5715040" cy="3714752"/>
          </a:xfrm>
          <a:prstGeom prst="rect">
            <a:avLst/>
          </a:prstGeom>
        </p:spPr>
      </p:pic>
      <p:pic>
        <p:nvPicPr>
          <p:cNvPr id="5" name="Рисунок 4" descr="22b0c23cf4456ec430d84f761724a733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143248"/>
            <a:ext cx="3500430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309</TotalTime>
  <Words>313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  </vt:lpstr>
      <vt:lpstr>Приготовление фаршированной рыбы (целиком)</vt:lpstr>
      <vt:lpstr>Слайд 3</vt:lpstr>
      <vt:lpstr>Рецептура №514 Сборника рецептур</vt:lpstr>
      <vt:lpstr>Технологическая схема приготовления рыбы фаршированной (целиком)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Фаршированная </dc:title>
  <cp:lastModifiedBy>Admin</cp:lastModifiedBy>
  <cp:revision>17</cp:revision>
  <dcterms:modified xsi:type="dcterms:W3CDTF">2019-11-22T05:14:32Z</dcterms:modified>
</cp:coreProperties>
</file>