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3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2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5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8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9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8905-FA02-411B-A109-9F7634EE5BDF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78AFE-7D64-4764-A160-C1B1258A6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16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142" y="407324"/>
            <a:ext cx="10698480" cy="4788131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Организация видеоконференции</a:t>
            </a:r>
            <a:br>
              <a:rPr lang="ru-RU" dirty="0" smtClean="0"/>
            </a:br>
            <a:r>
              <a:rPr lang="ru-RU" dirty="0" smtClean="0"/>
              <a:t> с использованием сервиса </a:t>
            </a:r>
            <a:br>
              <a:rPr lang="ru-RU" dirty="0" smtClean="0"/>
            </a:br>
            <a:r>
              <a:rPr lang="en-US" dirty="0" smtClean="0"/>
              <a:t>ZOOM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96102" y="5993477"/>
            <a:ext cx="354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Синаторов Сергей Владимирович,</a:t>
            </a:r>
          </a:p>
          <a:p>
            <a:r>
              <a:rPr lang="ru-RU" dirty="0" smtClean="0"/>
              <a:t>старший методист ЦДОТ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8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</a:t>
            </a:r>
            <a:r>
              <a:rPr lang="en-US" b="1" dirty="0" smtClean="0"/>
              <a:t>Zoom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Комментирование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88" y="1690688"/>
            <a:ext cx="4756266" cy="194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Во время демонстрации экрана вы можете оставлять комментарии прямо на экране. Для этого нажмите на кнопку «Комментировать».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0621" t="-1589" r="28883" b="92910"/>
          <a:stretch/>
        </p:blipFill>
        <p:spPr>
          <a:xfrm>
            <a:off x="5004263" y="1690688"/>
            <a:ext cx="7102658" cy="8562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263" y="2885958"/>
            <a:ext cx="6848475" cy="4953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88" y="2330132"/>
            <a:ext cx="48613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Вы сможете писать текст, оставлять метки, рисовать, ставить стрелки, чтобы привлечь внимание участников к определенным местам. Все это можно делать на любой странице, которая у вас открыта (файл Word, любой сайт, любая программа).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Более того, оставлять комментарии можете не только вы, но и другие участники звонка! Для этого им также необходимо нажать на кнопку «Комментировать». Чтобы запретить участникам оставлять комментарии, нажмите «Дополнительно» - «Отключить комментарии участников».</a:t>
            </a:r>
            <a:endParaRPr lang="ru-RU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63" y="3465799"/>
            <a:ext cx="5252951" cy="329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2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</a:t>
            </a:r>
            <a:r>
              <a:rPr lang="en-US" b="1" dirty="0" smtClean="0"/>
              <a:t>Zoom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Доска сообщений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1201" y="1695513"/>
            <a:ext cx="48613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</a:endParaRPr>
          </a:p>
          <a:p>
            <a:r>
              <a:rPr lang="ru-RU" dirty="0" smtClean="0"/>
              <a:t>В Zoom есть и полный аналог школьной доски. На ней одновременно могут работать все участники видеоконференции. Чтобы открыть доску, нажмите на «Демонстрацию экрана» - «Доска сообщений». Любой участник может писать на ней, и все участники звонка будут видеть надпись.</a:t>
            </a:r>
          </a:p>
          <a:p>
            <a:endParaRPr lang="ru-RU" dirty="0"/>
          </a:p>
          <a:p>
            <a:r>
              <a:rPr lang="ru-RU" dirty="0" smtClean="0"/>
              <a:t>Чтобы писать на доске могли только вы, нажмите «Дополнительно» - «Отключить комментарии участников». А еще в «Дополнительно» можно выбрать функцию «Показывать имена авторов комментариев».</a:t>
            </a:r>
          </a:p>
          <a:p>
            <a:endParaRPr lang="ru-RU" dirty="0">
              <a:effectLst/>
            </a:endParaRPr>
          </a:p>
          <a:p>
            <a:r>
              <a:rPr lang="ru-RU" dirty="0" smtClean="0"/>
              <a:t>Доску можно сохранить, нажав на кнопку Сохранить и выбрав тип документа (изображение или </a:t>
            </a:r>
            <a:r>
              <a:rPr lang="en-US" dirty="0" smtClean="0"/>
              <a:t>PDF</a:t>
            </a:r>
            <a:r>
              <a:rPr lang="ru-RU" dirty="0" smtClean="0"/>
              <a:t>-файл).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23932"/>
          <a:stretch/>
        </p:blipFill>
        <p:spPr>
          <a:xfrm>
            <a:off x="5250323" y="2033130"/>
            <a:ext cx="6819756" cy="39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6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</a:t>
            </a:r>
            <a:r>
              <a:rPr lang="en-US" b="1" dirty="0" smtClean="0"/>
              <a:t>Zoom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Показ видео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264" y="2071817"/>
            <a:ext cx="37366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</a:endParaRPr>
          </a:p>
          <a:p>
            <a:r>
              <a:rPr lang="ru-RU" dirty="0" smtClean="0"/>
              <a:t>Для показа видео выберите «Экран» и отметьте галочками «Совместное использование звука компьютера» и «Оптимизировать демонстрацию экрана для видеоролика». </a:t>
            </a:r>
          </a:p>
          <a:p>
            <a:endParaRPr lang="ru-RU" dirty="0"/>
          </a:p>
          <a:p>
            <a:r>
              <a:rPr lang="ru-RU" dirty="0" smtClean="0"/>
              <a:t>После этого нажмите на синюю кнопку «Совместное использование». Теперь включите ролик - его одновременно будут видеть все учащиеся!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2012687"/>
            <a:ext cx="7560519" cy="344080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447309" y="5095701"/>
            <a:ext cx="457201" cy="3742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34545" y="5079249"/>
            <a:ext cx="457201" cy="3742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213375">
            <a:off x="4021601" y="3037008"/>
            <a:ext cx="428883" cy="28499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50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</a:t>
            </a:r>
            <a:r>
              <a:rPr lang="en-US" b="1" dirty="0" smtClean="0"/>
              <a:t>Zoom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Дистанционное управление 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7951" y="1690688"/>
            <a:ext cx="43638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</a:endParaRPr>
          </a:p>
          <a:p>
            <a:r>
              <a:rPr lang="ru-RU" dirty="0" smtClean="0"/>
              <a:t>Если к вам присоединился хотя бы один участник, то у вас откроется функция дистанционного управления.</a:t>
            </a:r>
          </a:p>
          <a:p>
            <a:r>
              <a:rPr lang="ru-RU" dirty="0" smtClean="0"/>
              <a:t>Нажмите на «Демонстрацию экрана» (внизу на панели), выберите «Рабочий стол» - «Дистанционное управление» - «Передать управление мышью/клавиатурой» - кликните на имя того, кому вы хотите передать управление. Данный участник сможет управлять вашим компьютером. Однако ваши мышь и клавиатура тоже не отключатся от управления, и вы сможете, при необходимости, корректировать действия ученика. Чтобы отключить дистанционное управление, нажмите на «Остановить совместное использование».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73" y="2359026"/>
            <a:ext cx="76009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44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</a:t>
            </a:r>
            <a:r>
              <a:rPr lang="en-US" b="1" dirty="0" smtClean="0"/>
              <a:t>Zoom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Запись </a:t>
            </a:r>
            <a:r>
              <a:rPr lang="ru-RU" b="1" dirty="0" err="1" smtClean="0"/>
              <a:t>видеозвонка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Нажмите на нижней панели слово «Запись» для записи вашего звонка. </a:t>
            </a:r>
            <a:br>
              <a:rPr lang="ru-RU" dirty="0" smtClean="0"/>
            </a:br>
            <a:r>
              <a:rPr lang="ru-RU" dirty="0" smtClean="0"/>
              <a:t>В этот момент у других участников конференции отобразится сообщение о том, что вы записываете звонок.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После завершения конференции запись сохранится в формате mp4 (по завершении звонка Zoom сразу откроет папку с сохраненными видео, </a:t>
            </a:r>
            <a:br>
              <a:rPr lang="ru-RU" dirty="0" smtClean="0"/>
            </a:br>
            <a:r>
              <a:rPr lang="ru-RU" dirty="0" smtClean="0"/>
              <a:t>а также аудиозаписями звонка).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62999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/>
              </a:rPr>
              <a:t>Чат</a:t>
            </a:r>
          </a:p>
          <a:p>
            <a:pPr marL="0" indent="0">
              <a:buNone/>
            </a:pPr>
            <a:r>
              <a:rPr lang="ru-RU" dirty="0" smtClean="0"/>
              <a:t>В чате Zoom можно писать сообщения как всем, так и отдельным пользователям (для смены адресата сообщения нажмите на слово «все» над «Введите здесь сообщение»). Кроме того, в чате можно передавать файлы.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26" y="5900738"/>
            <a:ext cx="4010025" cy="55245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122806" y="5748857"/>
            <a:ext cx="869245" cy="8562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580" y="4333095"/>
            <a:ext cx="30480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493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Советы для качественной видеосвязи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8596"/>
            <a:ext cx="10515600" cy="49383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/>
              </a:rPr>
              <a:t>Проверьте скорость вашего интернета. Если интернет плохой, а качество связи низкое, отключите камеру - тогда вас будет лучше слышно. </a:t>
            </a:r>
          </a:p>
          <a:p>
            <a:r>
              <a:rPr lang="ru-RU" dirty="0" smtClean="0">
                <a:effectLst/>
              </a:rPr>
              <a:t>Когда вы начнете видеоконференцию, Zoom спросит вас, какой звук ему лучше использовать. Рекомендуем выбрать «Войти с использованием звука компьютера».</a:t>
            </a:r>
          </a:p>
          <a:p>
            <a:r>
              <a:rPr lang="ru-RU" dirty="0" smtClean="0">
                <a:effectLst/>
              </a:rPr>
              <a:t>Во время звонка держите камеру на уровне глаз.</a:t>
            </a:r>
          </a:p>
          <a:p>
            <a:r>
              <a:rPr lang="ru-RU" dirty="0" smtClean="0">
                <a:effectLst/>
              </a:rPr>
              <a:t>Выключайте звук (кнопка в левом нижнем углу), когда вы не говорите. Так вы уменьшаете фоновый шум.</a:t>
            </a:r>
          </a:p>
          <a:p>
            <a:r>
              <a:rPr lang="ru-RU" dirty="0" smtClean="0"/>
              <a:t>Убедитесь, что вы сидите в хорошо освещенном и тихом месте.</a:t>
            </a:r>
          </a:p>
          <a:p>
            <a:r>
              <a:rPr lang="ru-RU" dirty="0" smtClean="0"/>
              <a:t>Помните о том, что происходит позади вас. Если сзади вас нет сплошной стены и видна квартира, рекомендуем включить виртуальный фон.</a:t>
            </a:r>
          </a:p>
          <a:p>
            <a:r>
              <a:rPr lang="ru-RU" dirty="0" smtClean="0"/>
              <a:t>Чтобы включить виртуальный фон, нажмите на стрелку справа от «Остановить видео» и выберите «Выбор виртуального фона». В первый раз вам потребуется загрузить пакет виртуального интеллектуального фона, зато потом его можно будет менять без дополнительных действий.</a:t>
            </a:r>
            <a:r>
              <a:rPr lang="ru-RU" dirty="0" smtClean="0">
                <a:effectLst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6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53793" cy="1325563"/>
          </a:xfrm>
        </p:spPr>
        <p:txBody>
          <a:bodyPr/>
          <a:lstStyle/>
          <a:p>
            <a:pPr algn="ctr"/>
            <a:r>
              <a:rPr lang="ru-RU" b="1" dirty="0" smtClean="0"/>
              <a:t>Регистрация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53793" cy="478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1. Перейдите </a:t>
            </a:r>
            <a:r>
              <a:rPr lang="ru-RU" u="none" strike="noStrike" dirty="0" smtClean="0">
                <a:effectLst/>
                <a:hlinkClick r:id="rId2"/>
              </a:rPr>
              <a:t>на сайт Zoom</a:t>
            </a:r>
            <a:r>
              <a:rPr lang="ru-RU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2. В правом верхнем углу выберите «Войти в систему».</a:t>
            </a:r>
          </a:p>
          <a:p>
            <a:pPr marL="0" indent="0">
              <a:buNone/>
            </a:pPr>
            <a:r>
              <a:rPr lang="ru-RU" dirty="0" smtClean="0">
                <a:effectLst/>
              </a:rPr>
              <a:t>3. </a:t>
            </a:r>
            <a:r>
              <a:rPr lang="ru-RU" dirty="0" smtClean="0"/>
              <a:t>Введите электронную почту и пароль от нужной вам </a:t>
            </a:r>
            <a:r>
              <a:rPr lang="ru-RU" dirty="0" err="1" smtClean="0"/>
              <a:t>вебинарной</a:t>
            </a:r>
            <a:r>
              <a:rPr lang="ru-RU" dirty="0" smtClean="0"/>
              <a:t> комнаты или войдите с помощью учетной записи </a:t>
            </a:r>
            <a:r>
              <a:rPr lang="en-US" dirty="0" smtClean="0"/>
              <a:t>Google </a:t>
            </a:r>
            <a:r>
              <a:rPr lang="ru-RU" dirty="0" smtClean="0"/>
              <a:t>или </a:t>
            </a:r>
            <a:r>
              <a:rPr lang="en-US" dirty="0" smtClean="0"/>
              <a:t>Facebook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650" y="0"/>
            <a:ext cx="508635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6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Установка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058" y="1759123"/>
            <a:ext cx="527165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Для работы необходимо скачать приложение на персональный компьютер или мобильный телефон.</a:t>
            </a:r>
          </a:p>
          <a:p>
            <a:pPr marL="0" indent="0">
              <a:buNone/>
            </a:pPr>
            <a:r>
              <a:rPr lang="ru-RU" dirty="0" smtClean="0"/>
              <a:t>2. После установки и запуска программы окно Zoom будет выглядеть так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717" y="1649891"/>
            <a:ext cx="6503670" cy="4919751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16200000">
            <a:off x="4125191" y="2757746"/>
            <a:ext cx="665018" cy="3503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02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138" y="3509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Создание видеоконференции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85" y="1690688"/>
            <a:ext cx="553766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Откройте программу Zoom на компьютере и введите необходимый e-</a:t>
            </a:r>
            <a:r>
              <a:rPr lang="ru-RU" dirty="0" err="1" smtClean="0"/>
              <a:t>mail</a:t>
            </a:r>
            <a:r>
              <a:rPr lang="ru-RU" dirty="0" smtClean="0"/>
              <a:t> и пароль.</a:t>
            </a:r>
          </a:p>
          <a:p>
            <a:pPr marL="0" indent="0">
              <a:buNone/>
            </a:pPr>
            <a:r>
              <a:rPr lang="ru-RU" dirty="0" smtClean="0"/>
              <a:t>2. Нажмите на кнопку «Главная» наверху слева. Затем нажмите на «Запланировать».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848" y="1459728"/>
            <a:ext cx="6184582" cy="515497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716828">
            <a:off x="3096986" y="4135029"/>
            <a:ext cx="3400074" cy="56803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8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23" y="33255"/>
            <a:ext cx="651718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В теме конференции укажите название предмета, ФИО преподавателя и класс (Пример: Математика – Иванов А. А., 7А класс )</a:t>
            </a:r>
          </a:p>
          <a:p>
            <a:endParaRPr lang="ru-RU" sz="1400" dirty="0"/>
          </a:p>
          <a:p>
            <a:r>
              <a:rPr lang="ru-RU" dirty="0" smtClean="0"/>
              <a:t>4. Введите дату и время конференции. Следует придерживаться вашего текущего расписания занятия.</a:t>
            </a:r>
          </a:p>
          <a:p>
            <a:endParaRPr lang="ru-RU" sz="1400" dirty="0"/>
          </a:p>
          <a:p>
            <a:r>
              <a:rPr lang="ru-RU" dirty="0" smtClean="0"/>
              <a:t>5. Далее необходимо выбрать идентификатор конференции. Можно выбрать «идентификатор персональной конференции»: тогда конференции будут иметь одну и ту же ссылку всегда.</a:t>
            </a:r>
          </a:p>
          <a:p>
            <a:endParaRPr lang="ru-RU" sz="1400" dirty="0"/>
          </a:p>
          <a:p>
            <a:r>
              <a:rPr lang="ru-RU" dirty="0" smtClean="0"/>
              <a:t>6. Для безопасности вашего звонка рекомендуется использовать пароль.</a:t>
            </a:r>
          </a:p>
          <a:p>
            <a:r>
              <a:rPr lang="ru-RU" dirty="0" smtClean="0"/>
              <a:t>Если установить «Зал ожидания», то участники будут попадать сначала в него, и затем вы сможете самостоятельно добавлять их в видеоконференцию.</a:t>
            </a:r>
            <a:endParaRPr lang="ru-RU" dirty="0" smtClean="0"/>
          </a:p>
          <a:p>
            <a:endParaRPr lang="ru-RU" sz="1400" dirty="0"/>
          </a:p>
          <a:p>
            <a:r>
              <a:rPr lang="ru-RU" dirty="0" smtClean="0"/>
              <a:t>7. Рекомендуем установить трансляцию видеоизображения как для организатора (т.е. вас), так и для участников.</a:t>
            </a:r>
          </a:p>
          <a:p>
            <a:endParaRPr lang="ru-RU" sz="1400" dirty="0"/>
          </a:p>
          <a:p>
            <a:r>
              <a:rPr lang="ru-RU" dirty="0" smtClean="0"/>
              <a:t>8. В расширенных параметрах следует указать «Разрешить участникам подключаться в любой момент» и «Выключать звук участников при входе». </a:t>
            </a:r>
          </a:p>
          <a:p>
            <a:endParaRPr lang="ru-RU" sz="1400" dirty="0" smtClean="0"/>
          </a:p>
          <a:p>
            <a:r>
              <a:rPr lang="ru-RU" dirty="0" smtClean="0"/>
              <a:t>9. Нажмите кнопку Сохранить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85" y="128053"/>
            <a:ext cx="5266415" cy="66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5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05" y="110633"/>
            <a:ext cx="5778731" cy="6162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Теперь вы можете зайти в «Конференции» в верхнем меню и просмотреть созданную конференцию (а также, при желании, изменить или удалить ее). </a:t>
            </a:r>
          </a:p>
          <a:p>
            <a:pPr marL="0" indent="0">
              <a:buNone/>
            </a:pPr>
            <a:r>
              <a:rPr lang="ru-RU" dirty="0" smtClean="0"/>
              <a:t>Нажмите на кнопку «Копировать приглашение» и отправьте ссылку ученикам.</a:t>
            </a:r>
          </a:p>
          <a:p>
            <a:pPr marL="0" indent="0">
              <a:buNone/>
            </a:pPr>
            <a:r>
              <a:rPr lang="ru-RU" dirty="0" smtClean="0"/>
              <a:t>Когда подойдет время начала конференции, нажмите на кнопку «Начать».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Ученики увидят приглашение в следующем виде. Для подключения им будет необходимо перейти по ссылке.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851" y="191192"/>
            <a:ext cx="6127877" cy="60017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89" y="4871256"/>
            <a:ext cx="3124200" cy="1828800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 rot="16200000">
            <a:off x="3607378" y="3728603"/>
            <a:ext cx="615141" cy="472924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79574" y="5902036"/>
            <a:ext cx="2761215" cy="37150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4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175088"/>
            <a:ext cx="10515600" cy="764250"/>
          </a:xfrm>
        </p:spPr>
        <p:txBody>
          <a:bodyPr/>
          <a:lstStyle/>
          <a:p>
            <a:pPr algn="ctr"/>
            <a:r>
              <a:rPr lang="ru-RU" dirty="0" smtClean="0"/>
              <a:t>Настройка звука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52" y="1332388"/>
            <a:ext cx="3114671" cy="19979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6636" y="867803"/>
            <a:ext cx="10371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нажатия кнопки «Начать», выберите пункт </a:t>
            </a:r>
            <a:r>
              <a:rPr lang="ru-RU" b="1" dirty="0" smtClean="0"/>
              <a:t>«Проверить динамик и микрофон»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96636" y="3410160"/>
            <a:ext cx="7700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Проведите простую настройку. Убедитесь, что настройка проведена верно, после чего нажмите </a:t>
            </a:r>
            <a:r>
              <a:rPr lang="ru-RU" b="1" dirty="0" smtClean="0"/>
              <a:t>«Войти с использованием звука компьютера»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3" y="4246997"/>
            <a:ext cx="3609975" cy="2343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95" y="4112197"/>
            <a:ext cx="3106882" cy="2495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0461" y="4313672"/>
            <a:ext cx="35718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4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Функции </a:t>
            </a:r>
            <a:r>
              <a:rPr lang="en-US" b="1" dirty="0" smtClean="0"/>
              <a:t>Zoom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effectLst/>
              </a:rPr>
              <a:t>Демонстрация экрана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69" y="1750811"/>
            <a:ext cx="6585065" cy="4658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Чтобы продемонстрировать свой экран другим участникам, нажмите на кнопку «Демонстрация экрана» на нижней панели.</a:t>
            </a:r>
          </a:p>
          <a:p>
            <a:pPr marL="0" indent="0">
              <a:buNone/>
            </a:pPr>
            <a:r>
              <a:rPr lang="ru-RU" dirty="0" smtClean="0"/>
              <a:t>У вас появится меню, в котором будет необходимо выбрать, что именно вы хотите показать. Если вы хотите показать рабочий стол, нажмите на «</a:t>
            </a:r>
            <a:r>
              <a:rPr lang="ru-RU" dirty="0" err="1" smtClean="0"/>
              <a:t>Зкран</a:t>
            </a:r>
            <a:r>
              <a:rPr lang="ru-RU" dirty="0" smtClean="0"/>
              <a:t>», а затем на синюю кнопку «Совместное использование» справа внизу.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088" y="1997306"/>
            <a:ext cx="4010025" cy="5524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626138" y="1750811"/>
            <a:ext cx="1446414" cy="10441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313" y="3484013"/>
            <a:ext cx="5134320" cy="23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9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611" y="109335"/>
            <a:ext cx="8060266" cy="4282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" y="109335"/>
            <a:ext cx="3934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Зеленая обводка вокруг экрана будет напоминать вам, что ваш экран видят другие участники. Теперь вы можете открыть презентацию и начать ее комментировать.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920" y="1586663"/>
            <a:ext cx="37518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Рекомендуем всегда выбирать режим демонстрации рабочего стола, поскольку в нем можно показывать и презентации, и сайты, и документы.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Ученики тоже смогут показать свои экраны. Чтобы это сделать, остановите демонстрацию своего экрана (если у вас включен режим «Демонстрацию может осуществлять одновременно только один участник»; изменить его можно по стрелке справа от кнопки «Демонстрация экрана» на нижней панели). Ученику аналогично нужно нажать на кнопку «Демонстрация экрана» и выбрать режим.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59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1174</Words>
  <Application>Microsoft Office PowerPoint</Application>
  <PresentationFormat>Широкоэкранный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Организация видеоконференции  с использованием сервиса  ZOOM</vt:lpstr>
      <vt:lpstr>Регистрация</vt:lpstr>
      <vt:lpstr>Установка программы</vt:lpstr>
      <vt:lpstr>Создание видеоконференции</vt:lpstr>
      <vt:lpstr>Презентация PowerPoint</vt:lpstr>
      <vt:lpstr>Презентация PowerPoint</vt:lpstr>
      <vt:lpstr>Настройка звука</vt:lpstr>
      <vt:lpstr>Функции Zoom Демонстрация экрана</vt:lpstr>
      <vt:lpstr>Презентация PowerPoint</vt:lpstr>
      <vt:lpstr>Функции Zoom Комментирование</vt:lpstr>
      <vt:lpstr>Функции Zoom Доска сообщений</vt:lpstr>
      <vt:lpstr>Функции Zoom Показ видео</vt:lpstr>
      <vt:lpstr>Функции Zoom Дистанционное управление </vt:lpstr>
      <vt:lpstr>Функции Zoom</vt:lpstr>
      <vt:lpstr>Советы для качественной видеосвязи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видеоконференции  с использованием сервиса  ZOOM</dc:title>
  <dc:creator>Сергей Сергей</dc:creator>
  <cp:lastModifiedBy>Сергей Сергей</cp:lastModifiedBy>
  <cp:revision>15</cp:revision>
  <dcterms:created xsi:type="dcterms:W3CDTF">2020-11-12T14:32:04Z</dcterms:created>
  <dcterms:modified xsi:type="dcterms:W3CDTF">2020-11-12T16:56:47Z</dcterms:modified>
</cp:coreProperties>
</file>