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905-FA02-411B-A109-9F7634EE5BDF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8AFE-7D64-4764-A160-C1B1258A6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05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905-FA02-411B-A109-9F7634EE5BDF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8AFE-7D64-4764-A160-C1B1258A6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3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905-FA02-411B-A109-9F7634EE5BDF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8AFE-7D64-4764-A160-C1B1258A6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88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905-FA02-411B-A109-9F7634EE5BDF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8AFE-7D64-4764-A160-C1B1258A6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09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905-FA02-411B-A109-9F7634EE5BDF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8AFE-7D64-4764-A160-C1B1258A6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3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905-FA02-411B-A109-9F7634EE5BDF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8AFE-7D64-4764-A160-C1B1258A6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12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905-FA02-411B-A109-9F7634EE5BDF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8AFE-7D64-4764-A160-C1B1258A6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3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905-FA02-411B-A109-9F7634EE5BDF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8AFE-7D64-4764-A160-C1B1258A6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95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905-FA02-411B-A109-9F7634EE5BDF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8AFE-7D64-4764-A160-C1B1258A6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8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905-FA02-411B-A109-9F7634EE5BDF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8AFE-7D64-4764-A160-C1B1258A6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29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905-FA02-411B-A109-9F7634EE5BDF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8AFE-7D64-4764-A160-C1B1258A6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93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78905-FA02-411B-A109-9F7634EE5BDF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78AFE-7D64-4764-A160-C1B1258A6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16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skype.com/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5142" y="407324"/>
            <a:ext cx="10698480" cy="4788131"/>
          </a:xfrm>
        </p:spPr>
        <p:txBody>
          <a:bodyPr>
            <a:normAutofit/>
          </a:bodyPr>
          <a:lstStyle/>
          <a:p>
            <a:r>
              <a:rPr lang="ru-RU" dirty="0" smtClean="0"/>
              <a:t>Организация видеоконференции</a:t>
            </a:r>
            <a:br>
              <a:rPr lang="ru-RU" dirty="0" smtClean="0"/>
            </a:br>
            <a:r>
              <a:rPr lang="ru-RU" dirty="0" smtClean="0"/>
              <a:t> с использованием сервиса </a:t>
            </a:r>
            <a:br>
              <a:rPr lang="ru-RU" dirty="0" smtClean="0"/>
            </a:br>
            <a:r>
              <a:rPr lang="en-US" dirty="0" smtClean="0"/>
              <a:t>Skype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96102" y="5993477"/>
            <a:ext cx="3549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Синаторов Сергей Владимирович,</a:t>
            </a:r>
          </a:p>
          <a:p>
            <a:r>
              <a:rPr lang="ru-RU" dirty="0" smtClean="0"/>
              <a:t>старший методист ЦДОТ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387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Чат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629" y="1393364"/>
            <a:ext cx="65102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Всем участникам видеоконференции доступен общий чат, с помощью которого можно не только общаться, но и делиться ссылками на образовательные ресурсы и, необходимые для общей работы, материалы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В чате можно создать опрос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82467"/>
          <a:stretch/>
        </p:blipFill>
        <p:spPr>
          <a:xfrm>
            <a:off x="9842268" y="107733"/>
            <a:ext cx="2078183" cy="66671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403" y="2837910"/>
            <a:ext cx="2924175" cy="3876675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 rot="603641">
            <a:off x="4995948" y="4513811"/>
            <a:ext cx="1862051" cy="29925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174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446222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Взаимодействуя с добавленными пользователями, можно отключать их звук или, например, удалять из звонка в случае нарушения дисциплины. Также, выбрав пользователям можно отправить ему личное сообщение из общей конференции.</a:t>
            </a:r>
            <a:endParaRPr lang="ru-RU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380922" y="1825625"/>
            <a:ext cx="3791382" cy="1723910"/>
            <a:chOff x="1778" y="1352"/>
            <a:chExt cx="4842" cy="2040"/>
          </a:xfrm>
        </p:grpSpPr>
        <p:pic>
          <p:nvPicPr>
            <p:cNvPr id="4099" name="Рисунок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" y="1352"/>
              <a:ext cx="4842" cy="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555" y="1545"/>
              <a:ext cx="405" cy="21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6407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753793" cy="1325563"/>
          </a:xfrm>
        </p:spPr>
        <p:txBody>
          <a:bodyPr/>
          <a:lstStyle/>
          <a:p>
            <a:pPr algn="ctr"/>
            <a:r>
              <a:rPr lang="ru-RU" b="1" dirty="0" smtClean="0"/>
              <a:t>Регистрация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753793" cy="4782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1. </a:t>
            </a:r>
            <a:r>
              <a:rPr lang="ru-RU" dirty="0" smtClean="0"/>
              <a:t>Перед </a:t>
            </a:r>
            <a:r>
              <a:rPr lang="ru-RU" dirty="0"/>
              <a:t>началом работы </a:t>
            </a:r>
            <a:r>
              <a:rPr lang="ru-RU" dirty="0" smtClean="0"/>
              <a:t>учитель должен </a:t>
            </a:r>
            <a:r>
              <a:rPr lang="ru-RU" dirty="0"/>
              <a:t>установить программу </a:t>
            </a:r>
            <a:r>
              <a:rPr lang="ru-RU" dirty="0" err="1"/>
              <a:t>Skype</a:t>
            </a:r>
            <a:r>
              <a:rPr lang="ru-RU" dirty="0"/>
              <a:t> на свое устройство (лучше стационарный компьютер или ноутбук), скачав ее по ссылке: </a:t>
            </a:r>
            <a:r>
              <a:rPr lang="ru-RU" u="sng" dirty="0">
                <a:hlinkClick r:id="rId2"/>
              </a:rPr>
              <a:t>https://www.skype.com/ru</a:t>
            </a:r>
            <a:r>
              <a:rPr lang="ru-RU" u="sng" dirty="0" smtClean="0">
                <a:hlinkClick r:id="rId2"/>
              </a:rPr>
              <a:t>/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2. Затем </a:t>
            </a:r>
            <a:r>
              <a:rPr lang="ru-RU" dirty="0"/>
              <a:t>нужно пройти процедуру регистрации – можно использовать любой почтовый ящик или номер мобильного телефона.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734" y="654744"/>
            <a:ext cx="3561397" cy="514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66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138" y="35093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Создание </a:t>
            </a:r>
            <a:r>
              <a:rPr lang="ru-RU" b="1" dirty="0" smtClean="0"/>
              <a:t>видеоконференции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184" y="1690688"/>
            <a:ext cx="5886797" cy="5009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 Откройте программу </a:t>
            </a:r>
            <a:r>
              <a:rPr lang="en-US" dirty="0" smtClean="0"/>
              <a:t>Skype</a:t>
            </a:r>
            <a:r>
              <a:rPr lang="ru-RU" dirty="0" smtClean="0"/>
              <a:t> </a:t>
            </a:r>
            <a:r>
              <a:rPr lang="ru-RU" dirty="0" smtClean="0"/>
              <a:t>на компьютере и введите необходимый e-</a:t>
            </a:r>
            <a:r>
              <a:rPr lang="ru-RU" dirty="0" err="1" smtClean="0"/>
              <a:t>mail</a:t>
            </a:r>
            <a:r>
              <a:rPr lang="ru-RU" dirty="0" smtClean="0"/>
              <a:t> и пароль.</a:t>
            </a:r>
          </a:p>
          <a:p>
            <a:pPr marL="0" indent="0">
              <a:buNone/>
            </a:pPr>
            <a:r>
              <a:rPr lang="ru-RU" dirty="0" smtClean="0"/>
              <a:t>2. Нажмите на кнопку </a:t>
            </a:r>
            <a:r>
              <a:rPr lang="ru-RU" dirty="0" smtClean="0"/>
              <a:t>«Собрание». Из списка </a:t>
            </a:r>
            <a:r>
              <a:rPr lang="ru-RU" dirty="0" smtClean="0"/>
              <a:t>нажмите на </a:t>
            </a:r>
            <a:r>
              <a:rPr lang="ru-RU" dirty="0" smtClean="0"/>
              <a:t>кнопку «Провести собрание», если вы создаете видеоконференцию; кнопку «Присоединиться к собранию», если вы хотите присоединиться к видеоконференции.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4502" t="6345" r="34093" b="56105"/>
          <a:stretch/>
        </p:blipFill>
        <p:spPr>
          <a:xfrm>
            <a:off x="6949440" y="1690688"/>
            <a:ext cx="4287781" cy="4231180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 rot="17504473">
            <a:off x="6127047" y="2845824"/>
            <a:ext cx="681644" cy="150753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981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618" y="218229"/>
            <a:ext cx="5442066" cy="41268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332" y="289294"/>
            <a:ext cx="59253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открывшемся </a:t>
            </a:r>
            <a:r>
              <a:rPr lang="ru-RU" sz="2000" dirty="0"/>
              <a:t>окне вы увидите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1. Диалоговое окно «</a:t>
            </a:r>
            <a:r>
              <a:rPr lang="ru-RU" sz="2000" dirty="0"/>
              <a:t>О чем это собрание</a:t>
            </a:r>
            <a:r>
              <a:rPr lang="ru-RU" sz="2000" dirty="0" smtClean="0"/>
              <a:t>?», в котором вы можете изменить имя собрания, </a:t>
            </a:r>
            <a:r>
              <a:rPr lang="ru-RU" sz="2000" dirty="0"/>
              <a:t>например, Урок математики_7Б_класс.</a:t>
            </a:r>
          </a:p>
          <a:p>
            <a:r>
              <a:rPr lang="ru-RU" sz="2000" dirty="0" smtClean="0"/>
              <a:t>2. Ссылку </a:t>
            </a:r>
            <a:r>
              <a:rPr lang="ru-RU" sz="2000" dirty="0"/>
              <a:t>для звонка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3. Кнопку «Поделиться приглашением», </a:t>
            </a:r>
            <a:r>
              <a:rPr lang="ru-RU" sz="2000" dirty="0"/>
              <a:t>чтобы легко приглашать других участников. </a:t>
            </a:r>
            <a:endParaRPr lang="ru-RU" sz="2000" dirty="0" smtClean="0"/>
          </a:p>
          <a:p>
            <a:r>
              <a:rPr lang="ru-RU" sz="2000" dirty="0"/>
              <a:t>4</a:t>
            </a:r>
            <a:r>
              <a:rPr lang="ru-RU" sz="2000" dirty="0" smtClean="0"/>
              <a:t>. Кнопку «Начать собрание».</a:t>
            </a:r>
            <a:endParaRPr lang="ru-RU" sz="2400" dirty="0"/>
          </a:p>
          <a:p>
            <a:r>
              <a:rPr lang="ru-RU" sz="2000" dirty="0" smtClean="0"/>
              <a:t>5. Кнопку «Контакты в Скайпе», которая позволяет добавлять в собрание пользователей из ваших Контактов.</a:t>
            </a:r>
          </a:p>
          <a:p>
            <a:r>
              <a:rPr lang="ru-RU" sz="2000" dirty="0" smtClean="0"/>
              <a:t>6. Кнопку «Чат», для перехода в чат созданного собрания.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2332" y="49623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Для того, чтобы пригласить участников необходимо нажать на кнопку «Поделиться приглашением и </a:t>
            </a:r>
            <a:r>
              <a:rPr lang="ru-RU" dirty="0" smtClean="0">
                <a:latin typeface="Arial" panose="020B0604020202020204" pitchFamily="34" charset="0"/>
              </a:rPr>
              <a:t>выбрать подходящий способ.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61984" t="52658" r="12204" b="20066"/>
          <a:stretch/>
        </p:blipFill>
        <p:spPr>
          <a:xfrm>
            <a:off x="6608618" y="4501342"/>
            <a:ext cx="3964731" cy="235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18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5349"/>
            <a:ext cx="428244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назначенное время необходимо нажать в правом верхнем углу кнопку </a:t>
            </a:r>
            <a:r>
              <a:rPr lang="ru-RU" dirty="0" smtClean="0"/>
              <a:t>«Позвонить»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Откроется </a:t>
            </a:r>
            <a:r>
              <a:rPr lang="ru-RU" dirty="0"/>
              <a:t>окно </a:t>
            </a:r>
            <a:r>
              <a:rPr lang="ru-RU" dirty="0" smtClean="0"/>
              <a:t>«Собрание»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43979"/>
          <a:stretch/>
        </p:blipFill>
        <p:spPr>
          <a:xfrm>
            <a:off x="5516346" y="1375349"/>
            <a:ext cx="5136659" cy="900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46" y="2717864"/>
            <a:ext cx="5378829" cy="4069613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 rot="21255010">
            <a:off x="4127852" y="2080298"/>
            <a:ext cx="5111185" cy="53992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917767" y="3989872"/>
            <a:ext cx="295101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61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Во время собрания вы можете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1. Открыть </a:t>
            </a:r>
            <a:r>
              <a:rPr lang="ru-RU" dirty="0"/>
              <a:t>последние чаты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2. Просмотреть </a:t>
            </a:r>
            <a:r>
              <a:rPr lang="ru-RU" dirty="0"/>
              <a:t>текущих участников звонка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3. Начать </a:t>
            </a:r>
            <a:r>
              <a:rPr lang="ru-RU" dirty="0"/>
              <a:t>запись собрания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4. Отключить </a:t>
            </a:r>
            <a:r>
              <a:rPr lang="ru-RU" dirty="0"/>
              <a:t>или включить микрофон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5. Отключить </a:t>
            </a:r>
            <a:r>
              <a:rPr lang="ru-RU" dirty="0"/>
              <a:t>или включить видео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6. Завершить звонок.</a:t>
            </a:r>
          </a:p>
          <a:p>
            <a:pPr marL="0" indent="0">
              <a:buNone/>
            </a:pPr>
            <a:r>
              <a:rPr lang="ru-RU" dirty="0" smtClean="0"/>
              <a:t>7. Открыть </a:t>
            </a:r>
            <a:r>
              <a:rPr lang="ru-RU" dirty="0"/>
              <a:t>беседу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8. Демонстрировать </a:t>
            </a:r>
            <a:r>
              <a:rPr lang="ru-RU" dirty="0"/>
              <a:t>экран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9. Отправить </a:t>
            </a:r>
            <a:r>
              <a:rPr lang="ru-RU" dirty="0"/>
              <a:t>реакцию в звонок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10. Просмотреть </a:t>
            </a:r>
            <a:r>
              <a:rPr lang="ru-RU" dirty="0"/>
              <a:t>дополнительные параметры.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619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1575983"/>
            <a:ext cx="4114800" cy="704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6683"/>
          </a:xfrm>
        </p:spPr>
        <p:txBody>
          <a:bodyPr/>
          <a:lstStyle/>
          <a:p>
            <a:pPr algn="ctr"/>
            <a:r>
              <a:rPr lang="ru-RU" b="1" dirty="0" smtClean="0">
                <a:effectLst/>
              </a:rPr>
              <a:t>Демонстрация </a:t>
            </a:r>
            <a:r>
              <a:rPr lang="ru-RU" b="1" dirty="0" smtClean="0">
                <a:effectLst/>
              </a:rPr>
              <a:t>экрана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869" y="1406308"/>
            <a:ext cx="6585065" cy="5002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Чтобы продемонстрировать свой экран другим участникам, нажмите на кнопку «Демонстрация экрана» на нижней панели.</a:t>
            </a:r>
          </a:p>
          <a:p>
            <a:pPr marL="0" indent="0">
              <a:buNone/>
            </a:pPr>
            <a:r>
              <a:rPr lang="ru-RU" dirty="0" smtClean="0"/>
              <a:t>У вас появится меню, в котором будет необходимо выбрать, что именно вы хотите показать. Если вы хотите показать рабочий стол, нажмите на </a:t>
            </a:r>
            <a:r>
              <a:rPr lang="ru-RU" dirty="0" smtClean="0"/>
              <a:t>«Рабочий стол», </a:t>
            </a:r>
            <a:r>
              <a:rPr lang="ru-RU" dirty="0" smtClean="0"/>
              <a:t>а затем на синюю кнопку </a:t>
            </a:r>
            <a:r>
              <a:rPr lang="ru-RU" dirty="0" smtClean="0"/>
              <a:t>«Начать демонстрацию» </a:t>
            </a:r>
            <a:r>
              <a:rPr lang="ru-RU" dirty="0" smtClean="0"/>
              <a:t>справа внизу.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9010996" y="1406308"/>
            <a:ext cx="1446414" cy="104419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620182"/>
            <a:ext cx="3773772" cy="383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32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7639" y="707852"/>
            <a:ext cx="39346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Красная </a:t>
            </a:r>
            <a:r>
              <a:rPr lang="ru-RU" dirty="0" smtClean="0"/>
              <a:t>обводка вокруг экрана будет напоминать вам, что ваш экран видят другие участники. Теперь вы можете открыть презентацию и начать ее комментировать.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7639" y="2584190"/>
            <a:ext cx="37518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Рекомендуем всегда выбирать режим демонстрации рабочего стола, поскольку в нем можно показывать и презентации, и сайты, и документы.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491" y="521841"/>
            <a:ext cx="7806187" cy="439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53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Запись урока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510251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Для того, чтобы зафиксировать важный момент урока можно использовать функцию </a:t>
            </a:r>
            <a:r>
              <a:rPr lang="ru-RU" dirty="0" smtClean="0"/>
              <a:t>«Записать».</a:t>
            </a:r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создании небольшой части вашей видеоконференции, это видео отправится всем участникам группы и будет доступно им 30 дней.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Этот </a:t>
            </a:r>
            <a:r>
              <a:rPr lang="ru-RU" dirty="0"/>
              <a:t>видеоролик можно также отправить и другим группам или отдельным учащимся, а также каждый может сохранить его себе, выбрав необходимый пункт в меню.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892" y="1825625"/>
            <a:ext cx="3710959" cy="1067204"/>
          </a:xfrm>
          <a:prstGeom prst="rect">
            <a:avLst/>
          </a:prstGeom>
        </p:spPr>
      </p:pic>
      <p:pic>
        <p:nvPicPr>
          <p:cNvPr id="3074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892" y="4001294"/>
            <a:ext cx="3635877" cy="18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5608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546</Words>
  <Application>Microsoft Office PowerPoint</Application>
  <PresentationFormat>Широкоэкранный</PresentationFormat>
  <Paragraphs>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Организация видеоконференции  с использованием сервиса  Skype</vt:lpstr>
      <vt:lpstr>Регистрация</vt:lpstr>
      <vt:lpstr>Создание видеоконференции</vt:lpstr>
      <vt:lpstr>Презентация PowerPoint</vt:lpstr>
      <vt:lpstr>Презентация PowerPoint</vt:lpstr>
      <vt:lpstr>Во время собрания вы можете:</vt:lpstr>
      <vt:lpstr>Демонстрация экрана</vt:lpstr>
      <vt:lpstr>Презентация PowerPoint</vt:lpstr>
      <vt:lpstr>Запись урока</vt:lpstr>
      <vt:lpstr>Чат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видеоконференции  с использованием сервиса  ZOOM</dc:title>
  <dc:creator>Сергей Сергей</dc:creator>
  <cp:lastModifiedBy>Сергей Сергей</cp:lastModifiedBy>
  <cp:revision>22</cp:revision>
  <dcterms:created xsi:type="dcterms:W3CDTF">2020-11-12T14:32:04Z</dcterms:created>
  <dcterms:modified xsi:type="dcterms:W3CDTF">2020-11-15T19:20:31Z</dcterms:modified>
</cp:coreProperties>
</file>