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56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C:\Documents and Settings\User\Рабочий стол\всякое ПМТ\1,3 логотип\логотип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13915" cy="1419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автономное профессиональное  образовательное  </a:t>
            </a:r>
            <a:r>
              <a:rPr lang="ru-RU" dirty="0" smtClean="0"/>
              <a:t>учреждений Свердловской </a:t>
            </a:r>
            <a:r>
              <a:rPr lang="ru-RU" dirty="0"/>
              <a:t>области</a:t>
            </a:r>
          </a:p>
          <a:p>
            <a:pPr algn="ctr"/>
            <a:r>
              <a:rPr lang="ru-RU" dirty="0"/>
              <a:t>«Полевской многопрофильный техникум </a:t>
            </a:r>
          </a:p>
          <a:p>
            <a:pPr algn="ctr"/>
            <a:r>
              <a:rPr lang="ru-RU" dirty="0"/>
              <a:t>им. В.И. Назарова»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348880"/>
            <a:ext cx="7876397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Педагогическим работникам</a:t>
            </a:r>
          </a:p>
          <a:p>
            <a:pPr marL="0" indent="0" algn="ctr">
              <a:buNone/>
            </a:pPr>
            <a:r>
              <a:rPr lang="ru-RU" b="1" dirty="0"/>
              <a:t>д</a:t>
            </a:r>
            <a:r>
              <a:rPr lang="ru-RU" b="1" dirty="0" smtClean="0"/>
              <a:t>ля ознакомления и внесения предложений в программу развития техникума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7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Определить основные направления деятельности организации </a:t>
            </a:r>
          </a:p>
          <a:p>
            <a:pPr marL="0" indent="0" algn="ctr">
              <a:buNone/>
            </a:pPr>
            <a:r>
              <a:rPr lang="ru-RU" b="1" dirty="0" smtClean="0"/>
              <a:t>на 2021-2023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59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998813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00708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служба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(проектные ) группы по разработке ОПОП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68960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взаимодействию с работодателями и организации учебно-производственной практики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0912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фирма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157192"/>
            <a:ext cx="18722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Учебно-производственные лаборатории и мастерские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373216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Административно-хозяйственная часть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924944"/>
            <a:ext cx="194421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980728"/>
            <a:ext cx="18722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обеспечению качества образования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780928"/>
            <a:ext cx="20882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обеспечению профессионального развития педагогических работников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869160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дополнительного профессионального образования и производственной деятельности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88640"/>
            <a:ext cx="73448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Базовая модель управления организацией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4653720" y="1677506"/>
            <a:ext cx="139160" cy="12474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70" y="3717032"/>
            <a:ext cx="26676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" name="Прямая со стрелкой 1023"/>
          <p:cNvCxnSpPr>
            <a:endCxn id="5" idx="3"/>
          </p:cNvCxnSpPr>
          <p:nvPr/>
        </p:nvCxnSpPr>
        <p:spPr>
          <a:xfrm flipH="1" flipV="1">
            <a:off x="2411760" y="1052736"/>
            <a:ext cx="1296144" cy="1872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11" idx="1"/>
            <a:endCxn id="6" idx="3"/>
          </p:cNvCxnSpPr>
          <p:nvPr/>
        </p:nvCxnSpPr>
        <p:spPr>
          <a:xfrm flipH="1" flipV="1">
            <a:off x="2483768" y="2060848"/>
            <a:ext cx="1224136" cy="1242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>
            <a:endCxn id="7" idx="3"/>
          </p:cNvCxnSpPr>
          <p:nvPr/>
        </p:nvCxnSpPr>
        <p:spPr>
          <a:xfrm flipH="1">
            <a:off x="2483768" y="3429000"/>
            <a:ext cx="122413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endCxn id="8" idx="3"/>
          </p:cNvCxnSpPr>
          <p:nvPr/>
        </p:nvCxnSpPr>
        <p:spPr>
          <a:xfrm flipH="1">
            <a:off x="2627784" y="3573016"/>
            <a:ext cx="1080120" cy="11161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/>
          <p:nvPr/>
        </p:nvCxnSpPr>
        <p:spPr>
          <a:xfrm flipH="1">
            <a:off x="2627784" y="3681028"/>
            <a:ext cx="1296144" cy="18362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 flipV="1">
            <a:off x="5652120" y="1772816"/>
            <a:ext cx="1152128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endCxn id="13" idx="1"/>
          </p:cNvCxnSpPr>
          <p:nvPr/>
        </p:nvCxnSpPr>
        <p:spPr>
          <a:xfrm>
            <a:off x="5652120" y="3429000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 стрелкой 1049"/>
          <p:cNvCxnSpPr/>
          <p:nvPr/>
        </p:nvCxnSpPr>
        <p:spPr>
          <a:xfrm>
            <a:off x="5652120" y="3681028"/>
            <a:ext cx="864096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6967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модель (базовая) ГАПОУ СО «Полевской многопрофильный техникум им. В.И. Назарова»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УМР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363" y="4137496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9239" y="1052736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0436" y="4941168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АХЧ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4612" y="4941168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2504" y="220486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04864"/>
            <a:ext cx="2376264" cy="1932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Методическая служба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Рабочие группы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Подразделение ДПО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Подразделение по обеспечению профессионального развития педагогических работников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7271" y="5013176"/>
            <a:ext cx="14401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обеспечению качества образования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916832"/>
            <a:ext cx="216024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взаимодействию с работодателями и организации учебно-производственной практики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Учебно-производственные лаборатории и мастерские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66720" y="3603228"/>
            <a:ext cx="1135461" cy="6178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фирма????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71800" y="1700808"/>
            <a:ext cx="109070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1"/>
          </p:cNvCxnSpPr>
          <p:nvPr/>
        </p:nvCxnSpPr>
        <p:spPr>
          <a:xfrm flipV="1">
            <a:off x="5446680" y="1340768"/>
            <a:ext cx="1232559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95936" y="2996952"/>
            <a:ext cx="72008" cy="1944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>
            <a:off x="5292080" y="2996952"/>
            <a:ext cx="154600" cy="1944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46680" y="2924944"/>
            <a:ext cx="1395683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9" idx="0"/>
          </p:cNvCxnSpPr>
          <p:nvPr/>
        </p:nvCxnSpPr>
        <p:spPr>
          <a:xfrm>
            <a:off x="1511660" y="17008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08304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812360" y="4713560"/>
            <a:ext cx="0" cy="299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63688" y="431751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АХЧ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781304" y="2924944"/>
            <a:ext cx="108120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11560" y="5445224"/>
            <a:ext cx="1008112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Социально-педагогическое сопровождение ОП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71700" y="5479001"/>
            <a:ext cx="1008112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118631" y="5013176"/>
            <a:ext cx="64505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2"/>
            <a:endCxn id="27" idx="0"/>
          </p:cNvCxnSpPr>
          <p:nvPr/>
        </p:nvCxnSpPr>
        <p:spPr>
          <a:xfrm>
            <a:off x="2375756" y="5109604"/>
            <a:ext cx="0" cy="369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766" y="1124744"/>
            <a:ext cx="7200800" cy="41549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«Полевской многопрофильный техникум им. В.И. Назарова»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развития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16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6600FF"/>
                </a:solidFill>
                <a:cs typeface="Andalus" panose="02020603050405020304" pitchFamily="18" charset="-78"/>
              </a:rPr>
              <a:t>Ф</a:t>
            </a:r>
            <a:r>
              <a:rPr lang="ru-RU" sz="2000" b="1" dirty="0" smtClean="0">
                <a:solidFill>
                  <a:srgbClr val="6600FF"/>
                </a:solidFill>
                <a:cs typeface="Andalus" panose="02020603050405020304" pitchFamily="18" charset="-78"/>
              </a:rPr>
              <a:t>ормирование </a:t>
            </a:r>
            <a:r>
              <a:rPr lang="ru-RU" sz="2000" b="1" dirty="0">
                <a:solidFill>
                  <a:srgbClr val="6600FF"/>
                </a:solidFill>
                <a:cs typeface="Andalus" panose="02020603050405020304" pitchFamily="18" charset="-78"/>
              </a:rPr>
              <a:t>и реализация современной модели подготовки кадров, обеспечивающей повышение доступности и качества профессионального образования в соответствии с требованиями инновационного развития экономики, современными потребностями общества и каждого гражданина</a:t>
            </a:r>
            <a:r>
              <a:rPr lang="ru-RU" sz="2000" b="1" dirty="0">
                <a:solidFill>
                  <a:srgbClr val="6600FF"/>
                </a:solidFill>
                <a:latin typeface="+mj-lt"/>
                <a:cs typeface="Aparajita" panose="020B0604020202020204" pitchFamily="34" charset="0"/>
              </a:rPr>
              <a:t>.</a:t>
            </a:r>
            <a:r>
              <a:rPr lang="ru-RU" sz="2000" b="1" dirty="0">
                <a:solidFill>
                  <a:srgbClr val="6600FF"/>
                </a:solidFill>
                <a:latin typeface="+mj-lt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70" y="548680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Задачи программы</a:t>
            </a:r>
          </a:p>
          <a:p>
            <a:pPr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Внедрение </a:t>
            </a:r>
            <a:r>
              <a:rPr lang="ru-RU" b="1" dirty="0"/>
              <a:t>структурных и технологических инноваций в образовательный процесс </a:t>
            </a:r>
            <a:r>
              <a:rPr lang="ru-RU" b="1" dirty="0" smtClean="0"/>
              <a:t>техникума</a:t>
            </a:r>
          </a:p>
          <a:p>
            <a:pPr marL="342900" lvl="0" indent="-342900">
              <a:buFontTx/>
              <a:buAutoNum type="arabicPeriod"/>
            </a:pPr>
            <a:r>
              <a:rPr lang="ru-RU" b="1" dirty="0"/>
              <a:t>Формирование и развитие системы оценки качества образования и образовательных </a:t>
            </a:r>
            <a:r>
              <a:rPr lang="ru-RU" b="1" dirty="0" smtClean="0"/>
              <a:t>результатов (система менеджмента качества)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b="1" dirty="0"/>
              <a:t>Развитие инновационной инфраструктуры техникума, обеспечивающей условия для обучения и подготовки кадров для современной </a:t>
            </a:r>
            <a:r>
              <a:rPr lang="ru-RU" b="1" dirty="0" smtClean="0"/>
              <a:t>экономики</a:t>
            </a:r>
          </a:p>
          <a:p>
            <a:pPr marL="342900" lvl="0" indent="-342900">
              <a:buFontTx/>
              <a:buAutoNum type="arabicPeriod"/>
            </a:pPr>
            <a:r>
              <a:rPr lang="ru-RU" b="1" dirty="0"/>
              <a:t>Информатизация сфер деятельности </a:t>
            </a:r>
            <a:r>
              <a:rPr lang="ru-RU" b="1" dirty="0" smtClean="0"/>
              <a:t>техникума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b="1" dirty="0"/>
              <a:t>Совершенствование системы управления </a:t>
            </a:r>
            <a:r>
              <a:rPr lang="ru-RU" b="1" dirty="0" smtClean="0"/>
              <a:t>техникума, </a:t>
            </a:r>
            <a:r>
              <a:rPr lang="ru-RU" b="1" dirty="0"/>
              <a:t>повышение его </a:t>
            </a:r>
            <a:r>
              <a:rPr lang="ru-RU" b="1" dirty="0" smtClean="0"/>
              <a:t>эффективности</a:t>
            </a:r>
          </a:p>
          <a:p>
            <a:pPr marL="342900" lvl="0" indent="-342900">
              <a:buFontTx/>
              <a:buAutoNum type="arabicPeriod"/>
            </a:pPr>
            <a:r>
              <a:rPr lang="ru-RU" b="1" dirty="0"/>
              <a:t>Формирование корпоративной культуры, имиджа, фирменного стиля </a:t>
            </a:r>
            <a:r>
              <a:rPr lang="ru-RU" b="1" dirty="0" smtClean="0"/>
              <a:t>техникума</a:t>
            </a:r>
            <a:endParaRPr lang="ru-RU" dirty="0"/>
          </a:p>
          <a:p>
            <a:pPr marL="342900" lvl="0" indent="-342900">
              <a:buFontTx/>
              <a:buAutoNum type="arabicPeriod"/>
            </a:pPr>
            <a:r>
              <a:rPr lang="ru-RU" b="1" dirty="0"/>
              <a:t>Обеспечение конкурентоспособности и лидерства </a:t>
            </a:r>
            <a:r>
              <a:rPr lang="ru-RU" b="1" dirty="0" smtClean="0"/>
              <a:t>техникума </a:t>
            </a:r>
            <a:r>
              <a:rPr lang="ru-RU" b="1" dirty="0"/>
              <a:t>на рынке образовательных услуг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/>
              <a:t>Что необходимо сделать для решения поставленных задач: (предложения)</a:t>
            </a:r>
          </a:p>
          <a:p>
            <a:pPr lvl="0" algn="ctr"/>
            <a:endParaRPr lang="ru-RU" dirty="0" smtClean="0"/>
          </a:p>
          <a:p>
            <a:pPr marL="342900" lvl="0" indent="-342900">
              <a:buAutoNum type="arabicPeriod"/>
            </a:pPr>
            <a:r>
              <a:rPr lang="ru-RU" dirty="0" smtClean="0"/>
              <a:t>Каждой службе разработать стратегию развития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Разработать и внедрить СМК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Продолжать работу по лабораторному комплексу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Информатизация образовательного процесса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Внедрить корпоративную культуру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ru-RU" sz="1800" dirty="0"/>
              <a:t>Учебная фирма — путь развития профессиональных на­выков у студентов.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732381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Учебная фирма — это модель предприятия, которая от­ражает деятельность существующих реальных компаний избранной отрасли экономики.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Учебная </a:t>
            </a:r>
            <a:r>
              <a:rPr lang="ru-RU" b="1" dirty="0"/>
              <a:t>фирма явля­ется дидактической концепцией; в учебной фирме реальная ситуация (деятельность реальной фирмы) имитируется с образовательными целями.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461</TotalTime>
  <Words>376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Цель совещания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фирма — путь развития профессиональных на­выков у студентов.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6opogau</dc:creator>
  <cp:lastModifiedBy>6opogau</cp:lastModifiedBy>
  <cp:revision>21</cp:revision>
  <dcterms:created xsi:type="dcterms:W3CDTF">2020-12-23T04:31:05Z</dcterms:created>
  <dcterms:modified xsi:type="dcterms:W3CDTF">2021-01-13T05:32:54Z</dcterms:modified>
</cp:coreProperties>
</file>