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9E8F7-257C-4F35-AF01-3B9BD453F36E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9FF16-55EE-42A2-8611-4DF9B85A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5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9FF16-55EE-42A2-8611-4DF9B85A30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5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49289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Независима оценка квалификаций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11391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СПК, ЦОК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329852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Наращивание ФОС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круга разработчиков ОС, экзаменаторов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рынка услуг 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1115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296790"/>
            <a:ext cx="7044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ОСНОВАНИЯ ДЛЯ ЗАПУСКА ПИЛОТНОГО ПРОЕКТА: МОТИВАЦИОННЫЙ АСПЕКТ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500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 ПИЛОТНОГО ПРОЕКТА: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2018 ГОД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➢ Разработать модель и создать прецедент совмещения процедур;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➢ Апробировать нормативные правовые, методические, организационные и финансовые механизмы совмещения процедур;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➢ Оценить результаты, сформулировать предложения по совершенствованию управленческих и организационно-методических решений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5139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развития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725" y="2236909"/>
            <a:ext cx="8229600" cy="4525963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Разработка модели и  апробация модели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Расширенная апробация и  подготовка к внедрению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Обновленная нормативная база  и массовое внедрение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Педагогический совет постановил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 о независимой оценке квалификации принять к сведению.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по организации ГИА и ПО строить на основании поступающих рекомендаций.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1 сентября 2019 года разработать план внедрения в деятельность техникума материалов 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1115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Презентация подготовлена:</a:t>
            </a:r>
          </a:p>
          <a:p>
            <a:pPr marL="0" indent="0" algn="r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Методистом  1 квалификационной категории </a:t>
            </a:r>
            <a:r>
              <a:rPr lang="ru-RU" dirty="0" smtClean="0"/>
              <a:t>Полушиной С.В.,</a:t>
            </a:r>
          </a:p>
          <a:p>
            <a:pPr marL="0" indent="0" algn="r">
              <a:buNone/>
            </a:pPr>
            <a:r>
              <a:rPr lang="ru-RU" sz="2400" i="1" dirty="0" smtClean="0"/>
              <a:t>Методистом  </a:t>
            </a:r>
            <a:r>
              <a:rPr lang="ru-RU" sz="2400" i="1" dirty="0"/>
              <a:t>1 квалификационной категории </a:t>
            </a:r>
            <a:r>
              <a:rPr lang="ru-RU" dirty="0" err="1" smtClean="0"/>
              <a:t>Торовиной</a:t>
            </a:r>
            <a:r>
              <a:rPr lang="ru-RU" dirty="0" smtClean="0"/>
              <a:t> Н.И      </a:t>
            </a:r>
            <a:endParaRPr lang="ru-RU" dirty="0"/>
          </a:p>
        </p:txBody>
      </p:sp>
      <p:pic>
        <p:nvPicPr>
          <p:cNvPr id="4" name="Рисунок 3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31" y="476672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6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Используемые сокращения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ЦОК- Центр оценки квалификаций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НАРК- Национальное агентство развития квалификаций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НОК- Независимая оценка квалификаций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СПК- Совет профессиональных компетенций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ПОО-Профессиональная образовательная организация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ЭЦ -Экспертные центры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– Государственная итоговая аттестация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 - Среднее профессиональное образование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ФОС –Фонд оценочных средств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ОС- Оценочные средства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1115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1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Стратегическая цель проекта зафиксирована в Дорожной карте развития Национальной системы квалификаций –          к 2024 году 80% организаций СПО страны должны совмещать ГИА и НОК.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1115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5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2430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подтверждение соответствия квалификации соискателя проф. стандарту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Свидетельство о квалификации общероссийского образца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Единая процедура подтверждения  профессиональной квалификации, установленная законодательно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Прямой контроль объединений работодателей за проведением профессиональны экзаменов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независимость оценки квалификаций от образовательных организаций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Широкое применение информационных технологий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008313" cy="23539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Независимая оценка квалификации это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1115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Пилотный проект ГИА  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1974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Поручение Президиума Совета при Президенте Российской Федерации по стратегическому развитию и приоритетным проектам: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 внесении в приоритетный проект «Образование» предложений по дополнительным мерам содействия трудоустройству выпускников профессиональных образовательных организаций,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включая реализацию на базе отдельных образовательных организаций с 2018 года эксперимента по прохождению обучающимися этих организаций, завершающими освоение образовательных программ среднего профессионального образования и (или) программ профессиональной подготовки по профессиям рабочих, должностям служащих, независимой оценки квалификации, в том числе с привлечением средств работодателей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пункт 4 протокола заседания Президиума Совета при Президенте Российской Федерации по стратегическому развитию и приоритетным проектам от 11 апреля 2017 г. № 4).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всякое ПМТ\1,3 логотип\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11391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НОРМАТИВНОЙ РАМКЕ ГИА (ПА) И НОК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485740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ГИА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tabLst>
                <a:tab pos="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№ 273-ФЗ «Об образовании в Российской Федерации» </a:t>
            </a:r>
          </a:p>
          <a:p>
            <a:pPr marL="0" indent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ФГОС СПО, в т.ч. по ТОП 50 перспективных и востребованных на рынке труда профессий и специальностей, требующих СПО</a:t>
            </a:r>
          </a:p>
          <a:p>
            <a:pPr marL="179388" indent="-1793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16 августа 2013 года № 968 «Об утверждении Порядка проведения ГИА по образовательным программам СПО» (далее – Порядок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258816" cy="54726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НОК</a:t>
            </a:r>
          </a:p>
          <a:p>
            <a:pPr marL="179388" indent="-179388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Федеральный закон от 03.07.2016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238-ФЗ «О независимой оценке квалификации»</a:t>
            </a:r>
          </a:p>
          <a:p>
            <a:pPr marL="179388" indent="-179388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Постановление Правительства РФ от 16 ноября 2016 года № 1204 «Об утверждении Правил проведения ЦОК независимой оценки квалификации в форме профессионального экзамена»</a:t>
            </a:r>
          </a:p>
          <a:p>
            <a:pPr marL="179388" indent="-179388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Приказ Минтруда России от 1 ноября 2016 года № 601н «Об утверждении Положения о разработке оценочных средств для проведения НОК» </a:t>
            </a:r>
          </a:p>
          <a:p>
            <a:pPr marL="179388" indent="-179388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Приказ Минтруда России от 19.12.2016 № 759н "Об утверждении требований к ЦОК и Порядка отбора организаций для наделения их полномочиями по проведению НОК и прекращения этих полномочий"</a:t>
            </a:r>
          </a:p>
        </p:txBody>
      </p:sp>
      <p:pic>
        <p:nvPicPr>
          <p:cNvPr id="7" name="Рисунок 6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6" y="271114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ОСНОВАНИЯ ДЛЯ ЗАПУСКА ПИЛОТНОГО ПРОЕКТА: МОТИВАЦИОННЫЙ АСПЕКТ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Работодатели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2276872"/>
            <a:ext cx="4834880" cy="384929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подготовленный выпускников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затрат на оценку квалификации кандидатов,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доучивание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адаптацию персонала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48" y="304243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204864"/>
            <a:ext cx="4546848" cy="442535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 на рынок труда с признаваемыми работодателями  свидетельствами о ПК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условий для трудоустройства</a:t>
            </a:r>
          </a:p>
          <a:p>
            <a:endParaRPr lang="ru-RU" dirty="0"/>
          </a:p>
        </p:txBody>
      </p:sp>
      <p:pic>
        <p:nvPicPr>
          <p:cNvPr id="5" name="Рисунок 4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1115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296790"/>
            <a:ext cx="7044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ОСНОВАНИЯ ДЛЯ ЗАПУСКА ПИЛОТНОГО ПРОЕКТА: МОТИВАЦИОННЫЙ АСПЕКТ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Обратная связь от работодателей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выполнения функций ЭЦ?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User\Рабочий стол\всякое ПМТ\1,3 логотип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1115"/>
            <a:ext cx="1512168" cy="98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296790"/>
            <a:ext cx="7044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ОСНОВАНИЯ ДЛЯ ЗАПУСКА ПИЛОТНОГО ПРОЕКТА: МОТИВАЦИОННЫЙ АСПЕКТ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589</Words>
  <Application>Microsoft Office PowerPoint</Application>
  <PresentationFormat>Экран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Независима оценка квалификаций</vt:lpstr>
      <vt:lpstr>Используемые сокращения</vt:lpstr>
      <vt:lpstr>Презентация PowerPoint</vt:lpstr>
      <vt:lpstr>Презентация PowerPoint</vt:lpstr>
      <vt:lpstr>Пилотный проект ГИА  НОК</vt:lpstr>
      <vt:lpstr>О НОРМАТИВНОЙ РАМКЕ ГИА (ПА) И НОК</vt:lpstr>
      <vt:lpstr> ОСНОВАНИЯ ДЛЯ ЗАПУСКА ПИЛОТНОГО ПРОЕКТА: МОТИВАЦИОННЫЙ АСПЕКТ </vt:lpstr>
      <vt:lpstr>Презентация PowerPoint</vt:lpstr>
      <vt:lpstr>Презентация PowerPoint</vt:lpstr>
      <vt:lpstr>Презентация PowerPoint</vt:lpstr>
      <vt:lpstr> ЗАДАЧИ ПИЛОТНОГО ПРОЕКТА:  2018 ГОД </vt:lpstr>
      <vt:lpstr>Этапы развития проекта</vt:lpstr>
      <vt:lpstr>Педагогический совет постановил: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 оценка калификаций</dc:title>
  <dc:creator>Артём Балясин</dc:creator>
  <cp:lastModifiedBy>Boroday</cp:lastModifiedBy>
  <cp:revision>15</cp:revision>
  <cp:lastPrinted>2019-03-25T08:56:21Z</cp:lastPrinted>
  <dcterms:created xsi:type="dcterms:W3CDTF">2019-03-24T06:47:35Z</dcterms:created>
  <dcterms:modified xsi:type="dcterms:W3CDTF">2019-03-29T07:37:36Z</dcterms:modified>
</cp:coreProperties>
</file>