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myslide.ru/documents_4/2be22ad1842ac90062cd226c65152ce8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805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(((ЛенА)))\Desktop\День Матери\ee29ad4a094ad8cc5b03cc41170d7af9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" y="1628799"/>
            <a:ext cx="5616624" cy="3816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F:\День Матери\День Матери\20211124_2002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71178" y="1965726"/>
            <a:ext cx="4423599" cy="331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952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(((ЛенА)))\Desktop\День Матери\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72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Экран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(((ЛенА)))</dc:creator>
  <cp:lastModifiedBy>(((ЛенА)))</cp:lastModifiedBy>
  <cp:revision>4</cp:revision>
  <dcterms:created xsi:type="dcterms:W3CDTF">2021-11-22T16:06:51Z</dcterms:created>
  <dcterms:modified xsi:type="dcterms:W3CDTF">2021-11-24T17:11:45Z</dcterms:modified>
</cp:coreProperties>
</file>