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88163" cy="100203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43595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89923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76158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133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58610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80634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1736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057624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46607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62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6736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3BFEF3-3F60-4CC7-8F6F-D8EC5CD4A3DF}" type="datetimeFigureOut">
              <a:rPr lang="ru-RU" smtClean="0"/>
              <a:t>17.11.2022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167A45-95D7-47CB-96A9-DAA5AB14436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0271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430" y="-1219201"/>
            <a:ext cx="9160670" cy="9160670"/>
          </a:xfrm>
        </p:spPr>
      </p:pic>
    </p:spTree>
    <p:extLst>
      <p:ext uri="{BB962C8B-B14F-4D97-AF65-F5344CB8AC3E}">
        <p14:creationId xmlns:p14="http://schemas.microsoft.com/office/powerpoint/2010/main" val="179495444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Широкоэкранный</PresentationFormat>
  <Paragraphs>0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1</cp:revision>
  <cp:lastPrinted>2022-11-17T18:38:19Z</cp:lastPrinted>
  <dcterms:created xsi:type="dcterms:W3CDTF">2022-11-17T18:36:39Z</dcterms:created>
  <dcterms:modified xsi:type="dcterms:W3CDTF">2022-11-17T18:42:52Z</dcterms:modified>
</cp:coreProperties>
</file>