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17" r:id="rId1"/>
    <p:sldMasterId id="2147483885" r:id="rId2"/>
    <p:sldMasterId id="2147484154" r:id="rId3"/>
  </p:sldMasterIdLst>
  <p:notesMasterIdLst>
    <p:notesMasterId r:id="rId32"/>
  </p:notesMasterIdLst>
  <p:handoutMasterIdLst>
    <p:handoutMasterId r:id="rId33"/>
  </p:handoutMasterIdLst>
  <p:sldIdLst>
    <p:sldId id="358" r:id="rId4"/>
    <p:sldId id="258" r:id="rId5"/>
    <p:sldId id="261" r:id="rId6"/>
    <p:sldId id="361" r:id="rId7"/>
    <p:sldId id="263" r:id="rId8"/>
    <p:sldId id="264" r:id="rId9"/>
    <p:sldId id="265" r:id="rId10"/>
    <p:sldId id="266" r:id="rId11"/>
    <p:sldId id="270" r:id="rId12"/>
    <p:sldId id="269" r:id="rId13"/>
    <p:sldId id="267" r:id="rId14"/>
    <p:sldId id="359" r:id="rId15"/>
    <p:sldId id="272" r:id="rId16"/>
    <p:sldId id="273" r:id="rId17"/>
    <p:sldId id="274" r:id="rId18"/>
    <p:sldId id="275" r:id="rId19"/>
    <p:sldId id="276" r:id="rId20"/>
    <p:sldId id="282" r:id="rId21"/>
    <p:sldId id="283" r:id="rId22"/>
    <p:sldId id="360" r:id="rId23"/>
    <p:sldId id="285" r:id="rId24"/>
    <p:sldId id="286" r:id="rId25"/>
    <p:sldId id="277" r:id="rId26"/>
    <p:sldId id="278" r:id="rId27"/>
    <p:sldId id="279" r:id="rId28"/>
    <p:sldId id="280" r:id="rId29"/>
    <p:sldId id="362" r:id="rId30"/>
    <p:sldId id="367" r:id="rId31"/>
  </p:sldIdLst>
  <p:sldSz cx="9144000" cy="6858000" type="screen4x3"/>
  <p:notesSz cx="6858000" cy="9144000"/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D4D4D"/>
    <a:srgbClr val="00FF00"/>
    <a:srgbClr val="009900"/>
    <a:srgbClr val="FF9900"/>
    <a:srgbClr val="CC3300"/>
    <a:srgbClr val="0033CC"/>
    <a:srgbClr val="FFFF00"/>
    <a:srgbClr val="66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896" autoAdjust="0"/>
    <p:restoredTop sz="94660"/>
  </p:normalViewPr>
  <p:slideViewPr>
    <p:cSldViewPr>
      <p:cViewPr varScale="1">
        <p:scale>
          <a:sx n="70" d="100"/>
          <a:sy n="70" d="100"/>
        </p:scale>
        <p:origin x="1332" y="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110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34" Type="http://schemas.openxmlformats.org/officeDocument/2006/relationships/presProps" Target="presProp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notesMaster" Target="notesMasters/notesMaster1.xml"/><Relationship Id="rId37" Type="http://schemas.openxmlformats.org/officeDocument/2006/relationships/tableStyles" Target="tableStyle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theme" Target="theme/theme1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229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229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E3C1F9D5-CF4E-4B1F-8F59-4D86F34551D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6286299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168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24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1024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4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08782ABB-F512-4673-A171-CBBC0285D0F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3272426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2707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smtClean="0"/>
          </a:p>
        </p:txBody>
      </p:sp>
      <p:sp>
        <p:nvSpPr>
          <p:cNvPr id="72708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2E0B068-041A-422B-9E60-2150A3439D91}" type="slidenum">
              <a:rPr lang="ru-RU" smtClean="0"/>
              <a:pPr/>
              <a:t>1</a:t>
            </a:fld>
            <a:endParaRPr lang="ru-RU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373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3.xml"/><Relationship Id="rId1" Type="http://schemas.openxmlformats.org/officeDocument/2006/relationships/audio" Target="../media/audio1.wav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3.xml"/><Relationship Id="rId1" Type="http://schemas.openxmlformats.org/officeDocument/2006/relationships/audio" Target="../media/audio1.wav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3.xml"/><Relationship Id="rId1" Type="http://schemas.openxmlformats.org/officeDocument/2006/relationships/audio" Target="../media/audio1.wav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3.xml"/><Relationship Id="rId1" Type="http://schemas.openxmlformats.org/officeDocument/2006/relationships/audio" Target="../media/audio1.wav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3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3.xml"/><Relationship Id="rId1" Type="http://schemas.openxmlformats.org/officeDocument/2006/relationships/audio" Target="../media/audio1.wav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3.xml"/><Relationship Id="rId1" Type="http://schemas.openxmlformats.org/officeDocument/2006/relationships/audio" Target="../media/audio1.wav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3.xml"/><Relationship Id="rId1" Type="http://schemas.openxmlformats.org/officeDocument/2006/relationships/audio" Target="../media/audio1.wav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3.xml"/><Relationship Id="rId1" Type="http://schemas.openxmlformats.org/officeDocument/2006/relationships/audio" Target="../media/audio1.wav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3.xml"/><Relationship Id="rId1" Type="http://schemas.openxmlformats.org/officeDocument/2006/relationships/audio" Target="../media/audio1.wav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3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304800" y="328613"/>
            <a:ext cx="8532813" cy="619760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en-US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en-US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7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ADCD2FA1-D19D-4D68-ADCA-A3C83CE3C9EF}" type="datetime1">
              <a:rPr lang="ru-RU" smtClean="0"/>
              <a:pPr>
                <a:defRPr/>
              </a:pPr>
              <a:t>17.11.2022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6062663" y="6111875"/>
            <a:ext cx="2286000" cy="365125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ru-RU" smtClean="0"/>
              <a:t>Орлюк В.А.МБОУ Петровская СОШ Гурьевского района</a:t>
            </a:r>
            <a:endParaRPr lang="ru-RU"/>
          </a:p>
        </p:txBody>
      </p:sp>
      <p:sp>
        <p:nvSpPr>
          <p:cNvPr id="9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0E18A70C-84BE-4CB3-B56E-2B50CC5663B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E4BC5A-2E91-4128-9DA8-9C8C1B7EFAB1}" type="datetime1">
              <a:rPr lang="ru-RU" smtClean="0"/>
              <a:pPr>
                <a:defRPr/>
              </a:pPr>
              <a:t>17.11.2022</a:t>
            </a:fld>
            <a:endParaRPr lang="ru-RU"/>
          </a:p>
        </p:txBody>
      </p:sp>
      <p:sp>
        <p:nvSpPr>
          <p:cNvPr id="5" name="Нижний колонтитул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smtClean="0"/>
              <a:t>Орлюк В.А.МБОУ Петровская СОШ Гурьевского района</a:t>
            </a:r>
            <a:endParaRPr lang="ru-RU"/>
          </a:p>
        </p:txBody>
      </p:sp>
      <p:sp>
        <p:nvSpPr>
          <p:cNvPr id="6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E57339-EC1A-4EEF-93A4-1784502FC2C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572AD1-E22B-4891-8EEA-13DA9EBA8C3E}" type="datetime1">
              <a:rPr lang="ru-RU" smtClean="0"/>
              <a:pPr>
                <a:defRPr/>
              </a:pPr>
              <a:t>17.11.2022</a:t>
            </a:fld>
            <a:endParaRPr lang="ru-RU"/>
          </a:p>
        </p:txBody>
      </p:sp>
      <p:sp>
        <p:nvSpPr>
          <p:cNvPr id="5" name="Нижний колонтитул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smtClean="0"/>
              <a:t>Орлюк В.А.МБОУ Петровская СОШ Гурьевского района</a:t>
            </a:r>
            <a:endParaRPr lang="ru-RU"/>
          </a:p>
        </p:txBody>
      </p:sp>
      <p:sp>
        <p:nvSpPr>
          <p:cNvPr id="6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A3F1AF-418F-4CC8-BFE2-FC33F2C428D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685800" y="609600"/>
            <a:ext cx="7772400" cy="54864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312FED-D8E5-4ADD-B9E6-9466A6A36441}" type="datetime1">
              <a:rPr lang="ru-RU" smtClean="0"/>
              <a:pPr>
                <a:defRPr/>
              </a:pPr>
              <a:t>17.11.2022</a:t>
            </a:fld>
            <a:endParaRPr lang="ru-RU"/>
          </a:p>
        </p:txBody>
      </p:sp>
      <p:sp>
        <p:nvSpPr>
          <p:cNvPr id="4" name="Нижний колонтитул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smtClean="0"/>
              <a:t>Орлюк В.А.МБОУ Петровская СОШ Гурьевского района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553048-B81B-4B3E-AB66-A0D242C3689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304800" y="328613"/>
            <a:ext cx="8532813" cy="619760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en-US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en-US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7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AFD604DC-36B6-4925-B3D4-C7497B2FFD1C}" type="datetime1">
              <a:rPr lang="ru-RU" smtClean="0"/>
              <a:pPr>
                <a:defRPr/>
              </a:pPr>
              <a:t>17.11.2022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ru-RU" smtClean="0"/>
              <a:t>Орлюк В.А.МБОУ Петровская СОШ Гурьевского района</a:t>
            </a:r>
            <a:endParaRPr lang="ru-RU"/>
          </a:p>
        </p:txBody>
      </p:sp>
      <p:sp>
        <p:nvSpPr>
          <p:cNvPr id="9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0D662055-EA7F-432F-BAB6-8D1768F96BC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03EAAC-7A6B-4E67-BAD6-8FA6BA2A2A47}" type="datetime1">
              <a:rPr lang="ru-RU" smtClean="0"/>
              <a:pPr>
                <a:defRPr/>
              </a:pPr>
              <a:t>17.11.2022</a:t>
            </a:fld>
            <a:endParaRPr lang="ru-RU"/>
          </a:p>
        </p:txBody>
      </p:sp>
      <p:sp>
        <p:nvSpPr>
          <p:cNvPr id="5" name="Нижний колонтитул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smtClean="0"/>
              <a:t>Орлюк В.А.МБОУ Петровская СОШ Гурьевского района</a:t>
            </a:r>
            <a:endParaRPr lang="ru-RU"/>
          </a:p>
        </p:txBody>
      </p:sp>
      <p:sp>
        <p:nvSpPr>
          <p:cNvPr id="6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31B5B2-3396-4B1B-BB5B-2AABFD36A48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304800" y="328613"/>
            <a:ext cx="8532813" cy="619760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en-US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62053EB4-75F9-48E9-997D-0E49F23C200B}" type="datetime1">
              <a:rPr lang="ru-RU" smtClean="0"/>
              <a:pPr>
                <a:defRPr/>
              </a:pPr>
              <a:t>17.11.2022</a:t>
            </a:fld>
            <a:endParaRPr lang="ru-RU"/>
          </a:p>
        </p:txBody>
      </p:sp>
      <p:sp>
        <p:nvSpPr>
          <p:cNvPr id="7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ru-RU" smtClean="0"/>
              <a:t>Орлюк В.А.МБОУ Петровская СОШ Гурьевского района</a:t>
            </a:r>
            <a:endParaRPr lang="ru-RU"/>
          </a:p>
        </p:txBody>
      </p:sp>
      <p:sp>
        <p:nvSpPr>
          <p:cNvPr id="8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BB9C8EE5-51E2-4A9E-AAF4-5CCBEE0E93C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C6FA7E-38A2-4223-B410-1F45790633EC}" type="datetime1">
              <a:rPr lang="ru-RU" smtClean="0"/>
              <a:pPr>
                <a:defRPr/>
              </a:pPr>
              <a:t>17.11.2022</a:t>
            </a:fld>
            <a:endParaRPr lang="ru-RU"/>
          </a:p>
        </p:txBody>
      </p:sp>
      <p:sp>
        <p:nvSpPr>
          <p:cNvPr id="6" name="Нижний колонтитул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smtClean="0"/>
              <a:t>Орлюк В.А.МБОУ Петровская СОШ Гурьевского района</a:t>
            </a:r>
            <a:endParaRPr lang="ru-RU"/>
          </a:p>
        </p:txBody>
      </p:sp>
      <p:sp>
        <p:nvSpPr>
          <p:cNvPr id="7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CFAC96-BE97-46A6-B8FA-72F09F91DC2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lvl1pPr>
              <a:defRPr b="1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E1A8A0-8B6D-4515-8F9E-0AE00210B25A}" type="datetime1">
              <a:rPr lang="ru-RU" smtClean="0"/>
              <a:pPr>
                <a:defRPr/>
              </a:pPr>
              <a:t>17.11.2022</a:t>
            </a:fld>
            <a:endParaRPr lang="ru-RU"/>
          </a:p>
        </p:txBody>
      </p:sp>
      <p:sp>
        <p:nvSpPr>
          <p:cNvPr id="8" name="Нижний колонтитул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smtClean="0"/>
              <a:t>Орлюк В.А.МБОУ Петровская СОШ Гурьевского района</a:t>
            </a:r>
            <a:endParaRPr lang="ru-RU"/>
          </a:p>
        </p:txBody>
      </p:sp>
      <p:sp>
        <p:nvSpPr>
          <p:cNvPr id="9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00AB37-D767-4BC9-B1BC-464ADA9E365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EF31C4-3A73-484C-9C9A-043CBF58571A}" type="datetime1">
              <a:rPr lang="ru-RU" smtClean="0"/>
              <a:pPr>
                <a:defRPr/>
              </a:pPr>
              <a:t>17.11.2022</a:t>
            </a:fld>
            <a:endParaRPr lang="ru-RU"/>
          </a:p>
        </p:txBody>
      </p:sp>
      <p:sp>
        <p:nvSpPr>
          <p:cNvPr id="4" name="Нижний колонтитул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smtClean="0"/>
              <a:t>Орлюк В.А.МБОУ Петровская СОШ Гурьевского района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18D35E-1E28-4C4C-8685-18C063BCDFC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304800" y="328613"/>
            <a:ext cx="8532813" cy="619760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en-US"/>
          </a:p>
        </p:txBody>
      </p:sp>
      <p:sp>
        <p:nvSpPr>
          <p:cNvPr id="3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A3DBA3DB-EB58-411E-A531-E1746ACF3CD3}" type="datetime1">
              <a:rPr lang="ru-RU" smtClean="0"/>
              <a:pPr>
                <a:defRPr/>
              </a:pPr>
              <a:t>17.11.2022</a:t>
            </a:fld>
            <a:endParaRPr lang="ru-RU"/>
          </a:p>
        </p:txBody>
      </p:sp>
      <p:sp>
        <p:nvSpPr>
          <p:cNvPr id="4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ru-RU" smtClean="0"/>
              <a:t>Орлюк В.А.МБОУ Петровская СОШ Гурьевского района</a:t>
            </a:r>
            <a:endParaRPr lang="ru-RU"/>
          </a:p>
        </p:txBody>
      </p:sp>
      <p:sp>
        <p:nvSpPr>
          <p:cNvPr id="5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ADB39309-57F6-4475-95FA-5C2B7D9736D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C07E63-B12E-42E4-9664-5E0A138897E8}" type="datetime1">
              <a:rPr lang="ru-RU" smtClean="0"/>
              <a:pPr>
                <a:defRPr/>
              </a:pPr>
              <a:t>17.11.2022</a:t>
            </a:fld>
            <a:endParaRPr lang="ru-RU"/>
          </a:p>
        </p:txBody>
      </p:sp>
      <p:sp>
        <p:nvSpPr>
          <p:cNvPr id="5" name="Нижний колонтитул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smtClean="0"/>
              <a:t>Орлюк В.А.МБОУ Петровская СОШ Гурьевского района</a:t>
            </a:r>
            <a:endParaRPr lang="ru-RU"/>
          </a:p>
        </p:txBody>
      </p:sp>
      <p:sp>
        <p:nvSpPr>
          <p:cNvPr id="6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98B921-65FC-460B-B76D-37535B9A72D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7825C6-0A26-441A-8BB3-FD7B9DF76317}" type="datetime1">
              <a:rPr lang="ru-RU" smtClean="0"/>
              <a:pPr>
                <a:defRPr/>
              </a:pPr>
              <a:t>17.11.2022</a:t>
            </a:fld>
            <a:endParaRPr lang="ru-RU"/>
          </a:p>
        </p:txBody>
      </p:sp>
      <p:sp>
        <p:nvSpPr>
          <p:cNvPr id="6" name="Нижний колонтитул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smtClean="0"/>
              <a:t>Орлюк В.А.МБОУ Петровская СОШ Гурьевского района</a:t>
            </a:r>
            <a:endParaRPr lang="ru-RU"/>
          </a:p>
        </p:txBody>
      </p:sp>
      <p:sp>
        <p:nvSpPr>
          <p:cNvPr id="7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54A0EF-8D4E-4227-9DF8-0A5D287A63D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кругленный прямоугольник 4"/>
          <p:cNvSpPr/>
          <p:nvPr/>
        </p:nvSpPr>
        <p:spPr>
          <a:xfrm>
            <a:off x="304800" y="328613"/>
            <a:ext cx="8532813" cy="619760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en-US"/>
          </a:p>
        </p:txBody>
      </p:sp>
      <p:sp>
        <p:nvSpPr>
          <p:cNvPr id="6" name="Прямоугольник с одним скругленным углом 5"/>
          <p:cNvSpPr/>
          <p:nvPr/>
        </p:nvSpPr>
        <p:spPr>
          <a:xfrm>
            <a:off x="6400800" y="433388"/>
            <a:ext cx="2324100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extLst/>
          </a:lstStyle>
          <a:p>
            <a:pPr lvl="0"/>
            <a:r>
              <a:rPr lang="ru-RU" noProof="0" smtClean="0"/>
              <a:t>Вставка рисунка</a:t>
            </a:r>
            <a:endParaRPr lang="en-US" noProof="0"/>
          </a:p>
        </p:txBody>
      </p:sp>
      <p:sp>
        <p:nvSpPr>
          <p:cNvPr id="7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44FE35BE-761B-4BC7-AA46-DB124D5FA4D0}" type="datetime1">
              <a:rPr lang="ru-RU" smtClean="0"/>
              <a:pPr>
                <a:defRPr/>
              </a:pPr>
              <a:t>17.11.2022</a:t>
            </a:fld>
            <a:endParaRPr lang="ru-RU"/>
          </a:p>
        </p:txBody>
      </p:sp>
      <p:sp>
        <p:nvSpPr>
          <p:cNvPr id="8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ru-RU" smtClean="0"/>
              <a:t>Орлюк В.А.МБОУ Петровская СОШ Гурьевского района</a:t>
            </a:r>
            <a:endParaRPr lang="ru-RU"/>
          </a:p>
        </p:txBody>
      </p:sp>
      <p:sp>
        <p:nvSpPr>
          <p:cNvPr id="9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E2D941BE-FE8E-4A5E-9566-263DC9EB91B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C07790-6B56-49FF-906E-D9FA9D6CF7FA}" type="datetime1">
              <a:rPr lang="ru-RU" smtClean="0"/>
              <a:pPr>
                <a:defRPr/>
              </a:pPr>
              <a:t>17.11.2022</a:t>
            </a:fld>
            <a:endParaRPr lang="ru-RU"/>
          </a:p>
        </p:txBody>
      </p:sp>
      <p:sp>
        <p:nvSpPr>
          <p:cNvPr id="5" name="Нижний колонтитул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smtClean="0"/>
              <a:t>Орлюк В.А.МБОУ Петровская СОШ Гурьевского района</a:t>
            </a:r>
            <a:endParaRPr lang="ru-RU"/>
          </a:p>
        </p:txBody>
      </p:sp>
      <p:sp>
        <p:nvSpPr>
          <p:cNvPr id="6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A17721-72D0-429D-BB84-995AD6A4BBE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4FDF92-FF96-4D57-AA90-F82446864731}" type="datetime1">
              <a:rPr lang="ru-RU" smtClean="0"/>
              <a:pPr>
                <a:defRPr/>
              </a:pPr>
              <a:t>17.11.2022</a:t>
            </a:fld>
            <a:endParaRPr lang="ru-RU"/>
          </a:p>
        </p:txBody>
      </p:sp>
      <p:sp>
        <p:nvSpPr>
          <p:cNvPr id="5" name="Нижний колонтитул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smtClean="0"/>
              <a:t>Орлюк В.А.МБОУ Петровская СОШ Гурьевского района</a:t>
            </a:r>
            <a:endParaRPr lang="ru-RU"/>
          </a:p>
        </p:txBody>
      </p:sp>
      <p:sp>
        <p:nvSpPr>
          <p:cNvPr id="6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18F3F7-0654-4917-8F0D-AA8CFE81C70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685800" y="609600"/>
            <a:ext cx="7772400" cy="54864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7C8498-BBD5-4800-AFF1-EF4852C7CE93}" type="datetime1">
              <a:rPr lang="ru-RU" smtClean="0"/>
              <a:pPr>
                <a:defRPr/>
              </a:pPr>
              <a:t>17.11.2022</a:t>
            </a:fld>
            <a:endParaRPr lang="ru-RU"/>
          </a:p>
        </p:txBody>
      </p:sp>
      <p:sp>
        <p:nvSpPr>
          <p:cNvPr id="4" name="Нижний колонтитул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smtClean="0"/>
              <a:t>Орлюк В.А.МБОУ Петровская СОШ Гурьевского района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5EAAD5-2F86-411D-A31A-C5B903A0DCA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EBC901A-FEB9-46E0-99DB-5C3C66677C96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4501925"/>
      </p:ext>
    </p:extLst>
  </p:cSld>
  <p:clrMapOvr>
    <a:masterClrMapping/>
  </p:clrMapOvr>
  <p:transition spd="med">
    <p:plus/>
    <p:sndAc>
      <p:stSnd>
        <p:snd r:embed="rId1" name="chimes.wav"/>
      </p:stSnd>
    </p:sndAc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4406F46-EA56-4FB4-B571-BB21CD7EE60B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2399660"/>
      </p:ext>
    </p:extLst>
  </p:cSld>
  <p:clrMapOvr>
    <a:masterClrMapping/>
  </p:clrMapOvr>
  <p:transition spd="med">
    <p:plus/>
    <p:sndAc>
      <p:stSnd>
        <p:snd r:embed="rId1" name="chimes.wav"/>
      </p:stSnd>
    </p:sndAc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FB33127-19EF-4566-AB5D-5C8737891466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9253865"/>
      </p:ext>
    </p:extLst>
  </p:cSld>
  <p:clrMapOvr>
    <a:masterClrMapping/>
  </p:clrMapOvr>
  <p:transition spd="med">
    <p:plus/>
    <p:sndAc>
      <p:stSnd>
        <p:snd r:embed="rId1" name="chimes.wav"/>
      </p:stSnd>
    </p:sndAc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D63CAE6-F06F-48A6-94D0-B1BE827C6C0E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9940426"/>
      </p:ext>
    </p:extLst>
  </p:cSld>
  <p:clrMapOvr>
    <a:masterClrMapping/>
  </p:clrMapOvr>
  <p:transition spd="med">
    <p:plus/>
    <p:sndAc>
      <p:stSnd>
        <p:snd r:embed="rId1" name="chimes.wav"/>
      </p:stSnd>
    </p:sndAc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7808C8-D37D-43EB-B035-7EC2F54F7C3B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1460548"/>
      </p:ext>
    </p:extLst>
  </p:cSld>
  <p:clrMapOvr>
    <a:masterClrMapping/>
  </p:clrMapOvr>
  <p:transition spd="med">
    <p:plus/>
    <p:sndAc>
      <p:stSnd>
        <p:snd r:embed="rId1" name="chimes.wav"/>
      </p:stSnd>
    </p:sndAc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304800" y="328613"/>
            <a:ext cx="8532813" cy="619760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en-US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6D0D26B2-C575-4275-9F89-5B1B9C9268D1}" type="datetime1">
              <a:rPr lang="ru-RU" smtClean="0"/>
              <a:pPr>
                <a:defRPr/>
              </a:pPr>
              <a:t>17.11.2022</a:t>
            </a:fld>
            <a:endParaRPr lang="ru-RU"/>
          </a:p>
        </p:txBody>
      </p:sp>
      <p:sp>
        <p:nvSpPr>
          <p:cNvPr id="7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6062663" y="6111875"/>
            <a:ext cx="2286000" cy="365125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ru-RU" smtClean="0"/>
              <a:t>Орлюк В.А.МБОУ Петровская СОШ Гурьевского района</a:t>
            </a:r>
            <a:endParaRPr lang="ru-RU"/>
          </a:p>
        </p:txBody>
      </p:sp>
      <p:sp>
        <p:nvSpPr>
          <p:cNvPr id="8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BB4F7337-B32A-4E90-8BF7-A308BF16735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A8EFEAE-E2BE-437F-838E-5C9D5FC56DCE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4798384"/>
      </p:ext>
    </p:extLst>
  </p:cSld>
  <p:clrMapOvr>
    <a:masterClrMapping/>
  </p:clrMapOvr>
  <p:transition spd="med">
    <p:plus/>
    <p:sndAc>
      <p:stSnd>
        <p:snd r:embed="rId1" name="chimes.wav"/>
      </p:stSnd>
    </p:sndAc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7DA398E-8AD9-41E2-AD3F-E9AA0F401B45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5607909"/>
      </p:ext>
    </p:extLst>
  </p:cSld>
  <p:clrMapOvr>
    <a:masterClrMapping/>
  </p:clrMapOvr>
  <p:transition spd="med">
    <p:plus/>
    <p:sndAc>
      <p:stSnd>
        <p:snd r:embed="rId1" name="chimes.wav"/>
      </p:stSnd>
    </p:sndAc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EB00B30-A6F2-4EC8-BCFC-59EB02FB14D6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7924898"/>
      </p:ext>
    </p:extLst>
  </p:cSld>
  <p:clrMapOvr>
    <a:masterClrMapping/>
  </p:clrMapOvr>
  <p:transition spd="med">
    <p:plus/>
    <p:sndAc>
      <p:stSnd>
        <p:snd r:embed="rId1" name="chimes.wav"/>
      </p:stSnd>
    </p:sndAc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792C381-F2A0-4CD8-8019-1DBABA43A8B1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8912367"/>
      </p:ext>
    </p:extLst>
  </p:cSld>
  <p:clrMapOvr>
    <a:masterClrMapping/>
  </p:clrMapOvr>
  <p:transition spd="med">
    <p:plus/>
    <p:sndAc>
      <p:stSnd>
        <p:snd r:embed="rId1" name="chimes.wav"/>
      </p:stSnd>
    </p:sndAc>
  </p:transition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18745EF-3E18-4DED-881D-1B74558D0763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4088336"/>
      </p:ext>
    </p:extLst>
  </p:cSld>
  <p:clrMapOvr>
    <a:masterClrMapping/>
  </p:clrMapOvr>
  <p:transition spd="med">
    <p:plus/>
    <p:sndAc>
      <p:stSnd>
        <p:snd r:embed="rId1" name="chimes.wav"/>
      </p:stSnd>
    </p:sndAc>
  </p:transition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B897171-8918-4307-B3B0-CF2A6DB278E1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1632360"/>
      </p:ext>
    </p:extLst>
  </p:cSld>
  <p:clrMapOvr>
    <a:masterClrMapping/>
  </p:clrMapOvr>
  <p:transition spd="med">
    <p:plus/>
    <p:sndAc>
      <p:stSnd>
        <p:snd r:embed="rId1" name="chimes.wav"/>
      </p:stSnd>
    </p:sndAc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905CAA-77D7-4686-B1B4-B9E68A6F5199}" type="datetime1">
              <a:rPr lang="ru-RU" smtClean="0"/>
              <a:pPr>
                <a:defRPr/>
              </a:pPr>
              <a:t>17.11.2022</a:t>
            </a:fld>
            <a:endParaRPr lang="ru-RU"/>
          </a:p>
        </p:txBody>
      </p:sp>
      <p:sp>
        <p:nvSpPr>
          <p:cNvPr id="6" name="Нижний колонтитул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smtClean="0"/>
              <a:t>Орлюк В.А.МБОУ Петровская СОШ Гурьевского района</a:t>
            </a:r>
            <a:endParaRPr lang="ru-RU"/>
          </a:p>
        </p:txBody>
      </p:sp>
      <p:sp>
        <p:nvSpPr>
          <p:cNvPr id="7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C7E5F9-F478-4F0D-ACB8-D36E6568755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lvl1pPr>
              <a:defRPr b="1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BA9D7F-BD97-496F-9C5D-F8DE0A3E0373}" type="datetime1">
              <a:rPr lang="ru-RU" smtClean="0"/>
              <a:pPr>
                <a:defRPr/>
              </a:pPr>
              <a:t>17.11.2022</a:t>
            </a:fld>
            <a:endParaRPr lang="ru-RU"/>
          </a:p>
        </p:txBody>
      </p:sp>
      <p:sp>
        <p:nvSpPr>
          <p:cNvPr id="8" name="Нижний колонтитул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smtClean="0"/>
              <a:t>Орлюк В.А.МБОУ Петровская СОШ Гурьевского района</a:t>
            </a:r>
            <a:endParaRPr lang="ru-RU"/>
          </a:p>
        </p:txBody>
      </p:sp>
      <p:sp>
        <p:nvSpPr>
          <p:cNvPr id="9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3424E1-C7B3-472B-8F46-C4CB2C61898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FA696D-3AF2-48CE-9444-AEEA752362CE}" type="datetime1">
              <a:rPr lang="ru-RU" smtClean="0"/>
              <a:pPr>
                <a:defRPr/>
              </a:pPr>
              <a:t>17.11.2022</a:t>
            </a:fld>
            <a:endParaRPr lang="ru-RU"/>
          </a:p>
        </p:txBody>
      </p:sp>
      <p:sp>
        <p:nvSpPr>
          <p:cNvPr id="4" name="Нижний колонтитул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smtClean="0"/>
              <a:t>Орлюк В.А.МБОУ Петровская СОШ Гурьевского района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C8B0AA-6847-4B41-B1E0-5655331EF27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304800" y="328613"/>
            <a:ext cx="8532813" cy="619760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en-US"/>
          </a:p>
        </p:txBody>
      </p:sp>
      <p:sp>
        <p:nvSpPr>
          <p:cNvPr id="3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44C5B476-BF6A-4009-9F73-F5D50333CF30}" type="datetime1">
              <a:rPr lang="ru-RU" smtClean="0"/>
              <a:pPr>
                <a:defRPr/>
              </a:pPr>
              <a:t>17.11.2022</a:t>
            </a:fld>
            <a:endParaRPr lang="ru-RU"/>
          </a:p>
        </p:txBody>
      </p:sp>
      <p:sp>
        <p:nvSpPr>
          <p:cNvPr id="4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3492500" y="6092825"/>
            <a:ext cx="2286000" cy="365125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ru-RU" smtClean="0"/>
              <a:t>Орлюк В.А.МБОУ Петровская СОШ Гурьевского района</a:t>
            </a:r>
            <a:endParaRPr lang="ru-RU"/>
          </a:p>
        </p:txBody>
      </p:sp>
      <p:sp>
        <p:nvSpPr>
          <p:cNvPr id="5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09CEE259-F5A7-4B70-972F-ACD8272195C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953395-7621-4E14-A7B3-3CF625A53E31}" type="datetime1">
              <a:rPr lang="ru-RU" smtClean="0"/>
              <a:pPr>
                <a:defRPr/>
              </a:pPr>
              <a:t>17.11.2022</a:t>
            </a:fld>
            <a:endParaRPr lang="ru-RU"/>
          </a:p>
        </p:txBody>
      </p:sp>
      <p:sp>
        <p:nvSpPr>
          <p:cNvPr id="6" name="Нижний колонтитул 1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 smtClean="0"/>
              <a:t>Орлюк В.А.МБОУ Петровская СОШ Гурьевского района</a:t>
            </a:r>
            <a:endParaRPr lang="ru-RU"/>
          </a:p>
        </p:txBody>
      </p:sp>
      <p:sp>
        <p:nvSpPr>
          <p:cNvPr id="7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4E3DE4-8E86-4DBC-8E5D-7D1C7D567A8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кругленный прямоугольник 4"/>
          <p:cNvSpPr/>
          <p:nvPr/>
        </p:nvSpPr>
        <p:spPr>
          <a:xfrm>
            <a:off x="304800" y="328613"/>
            <a:ext cx="8532813" cy="619760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en-US"/>
          </a:p>
        </p:txBody>
      </p:sp>
      <p:sp>
        <p:nvSpPr>
          <p:cNvPr id="6" name="Прямоугольник с одним скругленным углом 5"/>
          <p:cNvSpPr/>
          <p:nvPr/>
        </p:nvSpPr>
        <p:spPr>
          <a:xfrm>
            <a:off x="6400800" y="433388"/>
            <a:ext cx="2324100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extLst/>
          </a:lstStyle>
          <a:p>
            <a:pPr lvl="0"/>
            <a:r>
              <a:rPr lang="ru-RU" noProof="0" smtClean="0"/>
              <a:t>Вставка рисунка</a:t>
            </a:r>
            <a:endParaRPr lang="en-US" noProof="0"/>
          </a:p>
        </p:txBody>
      </p:sp>
      <p:sp>
        <p:nvSpPr>
          <p:cNvPr id="7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BCFEC58-8186-4509-BA17-27A37C6643BF}" type="datetime1">
              <a:rPr lang="ru-RU" smtClean="0"/>
              <a:pPr>
                <a:defRPr/>
              </a:pPr>
              <a:t>17.11.2022</a:t>
            </a:fld>
            <a:endParaRPr lang="ru-RU"/>
          </a:p>
        </p:txBody>
      </p:sp>
      <p:sp>
        <p:nvSpPr>
          <p:cNvPr id="8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6062663" y="6111875"/>
            <a:ext cx="2286000" cy="365125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ru-RU" smtClean="0"/>
              <a:t>Орлюк В.А.МБОУ Петровская СОШ Гурьевского района</a:t>
            </a:r>
            <a:endParaRPr lang="ru-RU"/>
          </a:p>
        </p:txBody>
      </p:sp>
      <p:sp>
        <p:nvSpPr>
          <p:cNvPr id="9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2D99797F-C871-4A81-8AA0-5BA1FDB5A7D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99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8613"/>
            <a:ext cx="8532813" cy="619760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en-US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en-US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503238" y="4986338"/>
            <a:ext cx="8183562" cy="1050925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1271" name="Текст 3"/>
          <p:cNvSpPr>
            <a:spLocks noGrp="1"/>
          </p:cNvSpPr>
          <p:nvPr>
            <p:ph type="body" idx="1"/>
          </p:nvPr>
        </p:nvSpPr>
        <p:spPr bwMode="auto">
          <a:xfrm>
            <a:off x="503238" y="530225"/>
            <a:ext cx="8183562" cy="4187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82880" tIns="9144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3776663" y="6111875"/>
            <a:ext cx="2286000" cy="365125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000" smtClean="0">
                <a:solidFill>
                  <a:srgbClr val="A7A399"/>
                </a:solidFill>
              </a:defRPr>
            </a:lvl1pPr>
          </a:lstStyle>
          <a:p>
            <a:pPr>
              <a:defRPr/>
            </a:pPr>
            <a:fld id="{0BBD8994-B2E1-4D77-9F9F-5F3B6457B14A}" type="datetime1">
              <a:rPr lang="ru-RU" smtClean="0"/>
              <a:pPr>
                <a:defRPr/>
              </a:pPr>
              <a:t>17.11.2022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3132138" y="6092825"/>
            <a:ext cx="2286000" cy="365125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000" smtClean="0">
                <a:solidFill>
                  <a:srgbClr val="A7A399"/>
                </a:solidFill>
              </a:defRPr>
            </a:lvl1pPr>
          </a:lstStyle>
          <a:p>
            <a:pPr>
              <a:defRPr/>
            </a:pPr>
            <a:r>
              <a:rPr lang="ru-RU" smtClean="0"/>
              <a:t>Орлюк В.А.МБОУ Петровская СОШ Гурьевского района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348663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pPr>
              <a:defRPr/>
            </a:pPr>
            <a:fld id="{89F22705-4A64-4612-9F09-AC4380092E5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46" r:id="rId1"/>
    <p:sldLayoutId id="2147484130" r:id="rId2"/>
    <p:sldLayoutId id="2147484147" r:id="rId3"/>
    <p:sldLayoutId id="2147484131" r:id="rId4"/>
    <p:sldLayoutId id="2147484132" r:id="rId5"/>
    <p:sldLayoutId id="2147484133" r:id="rId6"/>
    <p:sldLayoutId id="2147484148" r:id="rId7"/>
    <p:sldLayoutId id="2147484134" r:id="rId8"/>
    <p:sldLayoutId id="2147484149" r:id="rId9"/>
    <p:sldLayoutId id="2147484135" r:id="rId10"/>
    <p:sldLayoutId id="2147484136" r:id="rId11"/>
    <p:sldLayoutId id="2147484137" r:id="rId12"/>
  </p:sldLayoutIdLst>
  <p:hf sldNum="0"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b="1" kern="1200">
          <a:solidFill>
            <a:srgbClr val="FF8D3E"/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Verdana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Verdana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Verdana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Verdana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Verdana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Verdana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Verdana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Verdana" pitchFamily="34" charset="0"/>
        </a:defRPr>
      </a:lvl9pPr>
      <a:extLst/>
    </p:titleStyle>
    <p:bodyStyle>
      <a:lvl1pPr marL="265113" indent="-265113" algn="l" rtl="0" eaLnBrk="0" fontAlgn="base" hangingPunct="0">
        <a:spcBef>
          <a:spcPts val="250"/>
        </a:spcBef>
        <a:spcAft>
          <a:spcPct val="0"/>
        </a:spcAft>
        <a:buClr>
          <a:schemeClr val="accent1"/>
        </a:buClr>
        <a:buSzPct val="80000"/>
        <a:buFont typeface="Wingdings 2" pitchFamily="18" charset="2"/>
        <a:buChar char="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547688" indent="-200025" algn="l" rtl="0" eaLnBrk="0" fontAlgn="base" hangingPunct="0">
        <a:spcBef>
          <a:spcPts val="250"/>
        </a:spcBef>
        <a:spcAft>
          <a:spcPct val="0"/>
        </a:spcAft>
        <a:buClr>
          <a:schemeClr val="accent1"/>
        </a:buClr>
        <a:buSzPct val="100000"/>
        <a:buFont typeface="Verdana" pitchFamily="34" charset="0"/>
        <a:buChar char="◦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5813" indent="-182563" algn="l" rtl="0" eaLnBrk="0" fontAlgn="base" hangingPunct="0">
        <a:spcBef>
          <a:spcPts val="250"/>
        </a:spcBef>
        <a:spcAft>
          <a:spcPct val="0"/>
        </a:spcAft>
        <a:buClr>
          <a:srgbClr val="ED3742"/>
        </a:buClr>
        <a:buSzPct val="100000"/>
        <a:buFont typeface="Wingdings 2" pitchFamily="18" charset="2"/>
        <a:buChar char=""/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3938" indent="-182563" algn="l" rtl="0" eaLnBrk="0" fontAlgn="base" hangingPunct="0">
        <a:spcBef>
          <a:spcPts val="225"/>
        </a:spcBef>
        <a:spcAft>
          <a:spcPct val="0"/>
        </a:spcAft>
        <a:buClr>
          <a:srgbClr val="ED3742"/>
        </a:buClr>
        <a:buSzPct val="112000"/>
        <a:buFont typeface="Verdana" pitchFamily="34" charset="0"/>
        <a:buChar char="◦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79525" indent="-182563" algn="l" rtl="0" eaLnBrk="0" fontAlgn="base" hangingPunct="0">
        <a:spcBef>
          <a:spcPts val="250"/>
        </a:spcBef>
        <a:spcAft>
          <a:spcPct val="0"/>
        </a:spcAft>
        <a:buClr>
          <a:srgbClr val="4A85BF"/>
        </a:buClr>
        <a:buSzPct val="100000"/>
        <a:buFont typeface="Wingdings 2" pitchFamily="18" charset="2"/>
        <a:buChar char="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8613"/>
            <a:ext cx="8532813" cy="6197600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en-US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endParaRPr lang="en-US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503238" y="4986338"/>
            <a:ext cx="8183562" cy="1050925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2295" name="Текст 3"/>
          <p:cNvSpPr>
            <a:spLocks noGrp="1"/>
          </p:cNvSpPr>
          <p:nvPr>
            <p:ph type="body" idx="1"/>
          </p:nvPr>
        </p:nvSpPr>
        <p:spPr bwMode="auto">
          <a:xfrm>
            <a:off x="503238" y="530225"/>
            <a:ext cx="8183562" cy="4187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82880" tIns="9144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3776663" y="6111875"/>
            <a:ext cx="2286000" cy="365125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000" smtClean="0">
                <a:solidFill>
                  <a:srgbClr val="A7A399"/>
                </a:solidFill>
              </a:defRPr>
            </a:lvl1pPr>
          </a:lstStyle>
          <a:p>
            <a:pPr>
              <a:defRPr/>
            </a:pPr>
            <a:fld id="{C1535C68-AB55-419A-A54D-28757D06CEC1}" type="datetime1">
              <a:rPr lang="ru-RU" smtClean="0"/>
              <a:pPr>
                <a:defRPr/>
              </a:pPr>
              <a:t>17.11.2022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6062663" y="6111875"/>
            <a:ext cx="2286000" cy="365125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000" smtClean="0">
                <a:solidFill>
                  <a:srgbClr val="A7A399"/>
                </a:solidFill>
              </a:defRPr>
            </a:lvl1pPr>
          </a:lstStyle>
          <a:p>
            <a:pPr>
              <a:defRPr/>
            </a:pPr>
            <a:r>
              <a:rPr lang="ru-RU" smtClean="0"/>
              <a:t>Орлюк В.А.МБОУ Петровская СОШ Гурьевского района</a:t>
            </a: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348663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pPr>
              <a:defRPr/>
            </a:pPr>
            <a:fld id="{D4D5D6CF-CBC0-4408-B07C-3610B646DB8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50" r:id="rId1"/>
    <p:sldLayoutId id="2147484138" r:id="rId2"/>
    <p:sldLayoutId id="2147484151" r:id="rId3"/>
    <p:sldLayoutId id="2147484139" r:id="rId4"/>
    <p:sldLayoutId id="2147484140" r:id="rId5"/>
    <p:sldLayoutId id="2147484141" r:id="rId6"/>
    <p:sldLayoutId id="2147484152" r:id="rId7"/>
    <p:sldLayoutId id="2147484142" r:id="rId8"/>
    <p:sldLayoutId id="2147484153" r:id="rId9"/>
    <p:sldLayoutId id="2147484143" r:id="rId10"/>
    <p:sldLayoutId id="2147484144" r:id="rId11"/>
    <p:sldLayoutId id="2147484145" r:id="rId12"/>
  </p:sldLayoutIdLst>
  <p:hf sldNum="0"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b="1" kern="1200">
          <a:solidFill>
            <a:srgbClr val="FF8D3E"/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Verdana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Verdana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Verdana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Verdana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Verdana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Verdana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Verdana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 b="1">
          <a:solidFill>
            <a:srgbClr val="FF8D3E"/>
          </a:solidFill>
          <a:latin typeface="Verdana" pitchFamily="34" charset="0"/>
        </a:defRPr>
      </a:lvl9pPr>
      <a:extLst/>
    </p:titleStyle>
    <p:bodyStyle>
      <a:lvl1pPr marL="265113" indent="-265113" algn="l" rtl="0" eaLnBrk="0" fontAlgn="base" hangingPunct="0">
        <a:spcBef>
          <a:spcPts val="250"/>
        </a:spcBef>
        <a:spcAft>
          <a:spcPct val="0"/>
        </a:spcAft>
        <a:buClr>
          <a:schemeClr val="accent1"/>
        </a:buClr>
        <a:buSzPct val="80000"/>
        <a:buFont typeface="Wingdings 2" pitchFamily="18" charset="2"/>
        <a:buChar char="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547688" indent="-200025" algn="l" rtl="0" eaLnBrk="0" fontAlgn="base" hangingPunct="0">
        <a:spcBef>
          <a:spcPts val="250"/>
        </a:spcBef>
        <a:spcAft>
          <a:spcPct val="0"/>
        </a:spcAft>
        <a:buClr>
          <a:schemeClr val="accent1"/>
        </a:buClr>
        <a:buSzPct val="100000"/>
        <a:buFont typeface="Verdana" pitchFamily="34" charset="0"/>
        <a:buChar char="◦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5813" indent="-182563" algn="l" rtl="0" eaLnBrk="0" fontAlgn="base" hangingPunct="0">
        <a:spcBef>
          <a:spcPts val="250"/>
        </a:spcBef>
        <a:spcAft>
          <a:spcPct val="0"/>
        </a:spcAft>
        <a:buClr>
          <a:srgbClr val="ED3742"/>
        </a:buClr>
        <a:buSzPct val="100000"/>
        <a:buFont typeface="Wingdings 2" pitchFamily="18" charset="2"/>
        <a:buChar char=""/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3938" indent="-182563" algn="l" rtl="0" eaLnBrk="0" fontAlgn="base" hangingPunct="0">
        <a:spcBef>
          <a:spcPts val="225"/>
        </a:spcBef>
        <a:spcAft>
          <a:spcPct val="0"/>
        </a:spcAft>
        <a:buClr>
          <a:srgbClr val="ED3742"/>
        </a:buClr>
        <a:buSzPct val="112000"/>
        <a:buFont typeface="Verdana" pitchFamily="34" charset="0"/>
        <a:buChar char="◦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79525" indent="-182563" algn="l" rtl="0" eaLnBrk="0" fontAlgn="base" hangingPunct="0">
        <a:spcBef>
          <a:spcPts val="250"/>
        </a:spcBef>
        <a:spcAft>
          <a:spcPct val="0"/>
        </a:spcAft>
        <a:buClr>
          <a:srgbClr val="4A85BF"/>
        </a:buClr>
        <a:buSzPct val="100000"/>
        <a:buFont typeface="Wingdings 2" pitchFamily="18" charset="2"/>
        <a:buChar char="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400"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2D398D7F-B4A2-492E-B1B7-9D6195DDD774}" type="slidenum">
              <a:rPr lang="ru-RU">
                <a:solidFill>
                  <a:srgbClr val="000000"/>
                </a:solidFill>
                <a:latin typeface="Arial" charset="0"/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966463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55" r:id="rId1"/>
    <p:sldLayoutId id="2147484156" r:id="rId2"/>
    <p:sldLayoutId id="2147484157" r:id="rId3"/>
    <p:sldLayoutId id="2147484158" r:id="rId4"/>
    <p:sldLayoutId id="2147484159" r:id="rId5"/>
    <p:sldLayoutId id="2147484160" r:id="rId6"/>
    <p:sldLayoutId id="2147484161" r:id="rId7"/>
    <p:sldLayoutId id="2147484162" r:id="rId8"/>
    <p:sldLayoutId id="2147484163" r:id="rId9"/>
    <p:sldLayoutId id="2147484164" r:id="rId10"/>
    <p:sldLayoutId id="2147484165" r:id="rId11"/>
  </p:sldLayoutIdLst>
  <p:transition spd="med">
    <p:plus/>
    <p:sndAc>
      <p:stSnd>
        <p:snd r:embed="rId13" name="chimes.wav"/>
      </p:stSnd>
    </p:sndAc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slide" Target="slide5.xml"/><Relationship Id="rId5" Type="http://schemas.openxmlformats.org/officeDocument/2006/relationships/slide" Target="slide24.xml"/><Relationship Id="rId4" Type="http://schemas.openxmlformats.org/officeDocument/2006/relationships/slide" Target="slide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8.xml"/><Relationship Id="rId13" Type="http://schemas.openxmlformats.org/officeDocument/2006/relationships/slide" Target="slide13.xml"/><Relationship Id="rId18" Type="http://schemas.openxmlformats.org/officeDocument/2006/relationships/slide" Target="slide18.xml"/><Relationship Id="rId26" Type="http://schemas.openxmlformats.org/officeDocument/2006/relationships/slide" Target="slide26.xml"/><Relationship Id="rId3" Type="http://schemas.openxmlformats.org/officeDocument/2006/relationships/slide" Target="slide3.xml"/><Relationship Id="rId21" Type="http://schemas.openxmlformats.org/officeDocument/2006/relationships/slide" Target="slide21.xml"/><Relationship Id="rId7" Type="http://schemas.openxmlformats.org/officeDocument/2006/relationships/slide" Target="slide7.xml"/><Relationship Id="rId12" Type="http://schemas.openxmlformats.org/officeDocument/2006/relationships/slide" Target="slide12.xml"/><Relationship Id="rId17" Type="http://schemas.openxmlformats.org/officeDocument/2006/relationships/slide" Target="slide17.xml"/><Relationship Id="rId25" Type="http://schemas.openxmlformats.org/officeDocument/2006/relationships/slide" Target="slide25.xml"/><Relationship Id="rId2" Type="http://schemas.openxmlformats.org/officeDocument/2006/relationships/notesSlide" Target="../notesSlides/notesSlide2.xml"/><Relationship Id="rId16" Type="http://schemas.openxmlformats.org/officeDocument/2006/relationships/slide" Target="slide16.xml"/><Relationship Id="rId20" Type="http://schemas.openxmlformats.org/officeDocument/2006/relationships/slide" Target="slide20.xml"/><Relationship Id="rId1" Type="http://schemas.openxmlformats.org/officeDocument/2006/relationships/slideLayout" Target="../slideLayouts/slideLayout19.xml"/><Relationship Id="rId6" Type="http://schemas.openxmlformats.org/officeDocument/2006/relationships/slide" Target="slide6.xml"/><Relationship Id="rId11" Type="http://schemas.openxmlformats.org/officeDocument/2006/relationships/slide" Target="slide11.xml"/><Relationship Id="rId24" Type="http://schemas.openxmlformats.org/officeDocument/2006/relationships/slide" Target="slide24.xml"/><Relationship Id="rId5" Type="http://schemas.openxmlformats.org/officeDocument/2006/relationships/slide" Target="slide5.xml"/><Relationship Id="rId15" Type="http://schemas.openxmlformats.org/officeDocument/2006/relationships/slide" Target="slide15.xml"/><Relationship Id="rId23" Type="http://schemas.openxmlformats.org/officeDocument/2006/relationships/slide" Target="slide23.xml"/><Relationship Id="rId10" Type="http://schemas.openxmlformats.org/officeDocument/2006/relationships/slide" Target="slide10.xml"/><Relationship Id="rId19" Type="http://schemas.openxmlformats.org/officeDocument/2006/relationships/slide" Target="slide19.xml"/><Relationship Id="rId4" Type="http://schemas.openxmlformats.org/officeDocument/2006/relationships/slide" Target="slide4.xml"/><Relationship Id="rId9" Type="http://schemas.openxmlformats.org/officeDocument/2006/relationships/slide" Target="slide9.xml"/><Relationship Id="rId14" Type="http://schemas.openxmlformats.org/officeDocument/2006/relationships/slide" Target="slide14.xml"/><Relationship Id="rId22" Type="http://schemas.openxmlformats.org/officeDocument/2006/relationships/slide" Target="slide22.xml"/><Relationship Id="rId27" Type="http://schemas.openxmlformats.org/officeDocument/2006/relationships/slide" Target="slide2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0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7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gif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31.xml"/><Relationship Id="rId5" Type="http://schemas.openxmlformats.org/officeDocument/2006/relationships/image" Target="../media/image30.png"/><Relationship Id="rId4" Type="http://schemas.openxmlformats.org/officeDocument/2006/relationships/image" Target="../media/image29.gi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9" name="Нижний колонтитул 7"/>
          <p:cNvSpPr>
            <a:spLocks noGrp="1"/>
          </p:cNvSpPr>
          <p:nvPr>
            <p:ph type="ftr" sz="quarter" idx="11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ru-RU" smtClean="0"/>
              <a:t>Орлюк В.А.МБОУ Петровская СОШ Гурьевского района</a:t>
            </a:r>
            <a:endParaRPr lang="ru-RU"/>
          </a:p>
        </p:txBody>
      </p:sp>
      <p:grpSp>
        <p:nvGrpSpPr>
          <p:cNvPr id="1030" name="Группа 47"/>
          <p:cNvGrpSpPr>
            <a:grpSpLocks/>
          </p:cNvGrpSpPr>
          <p:nvPr/>
        </p:nvGrpSpPr>
        <p:grpSpPr bwMode="auto">
          <a:xfrm>
            <a:off x="214313" y="214313"/>
            <a:ext cx="8715375" cy="6429375"/>
            <a:chOff x="214313" y="214313"/>
            <a:chExt cx="8715374" cy="6429366"/>
          </a:xfrm>
        </p:grpSpPr>
        <p:grpSp>
          <p:nvGrpSpPr>
            <p:cNvPr id="1031" name="Группа 3"/>
            <p:cNvGrpSpPr>
              <a:grpSpLocks/>
            </p:cNvGrpSpPr>
            <p:nvPr/>
          </p:nvGrpSpPr>
          <p:grpSpPr bwMode="auto">
            <a:xfrm>
              <a:off x="214313" y="214313"/>
              <a:ext cx="8715374" cy="6429366"/>
              <a:chOff x="214282" y="214290"/>
              <a:chExt cx="8715436" cy="6429420"/>
            </a:xfrm>
          </p:grpSpPr>
          <p:sp>
            <p:nvSpPr>
              <p:cNvPr id="16" name="Скругленный прямоугольник 15">
                <a:hlinkClick r:id="rId4" action="ppaction://hlinksldjump"/>
              </p:cNvPr>
              <p:cNvSpPr/>
              <p:nvPr/>
            </p:nvSpPr>
            <p:spPr>
              <a:xfrm>
                <a:off x="428595" y="6000767"/>
                <a:ext cx="2643207" cy="357191"/>
              </a:xfrm>
              <a:prstGeom prst="roundRect">
                <a:avLst/>
              </a:prstGeom>
              <a:ln w="12700">
                <a:solidFill>
                  <a:srgbClr val="C00000"/>
                </a:solidFill>
              </a:ln>
            </p:spPr>
            <p:style>
              <a:lnRef idx="1">
                <a:schemeClr val="accent1"/>
              </a:lnRef>
              <a:fillRef idx="2">
                <a:schemeClr val="accent1"/>
              </a:fillRef>
              <a:effectRef idx="1">
                <a:schemeClr val="accent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ru-RU" b="1" dirty="0"/>
                  <a:t>Продолжить игру</a:t>
                </a:r>
              </a:p>
            </p:txBody>
          </p:sp>
          <p:sp>
            <p:nvSpPr>
              <p:cNvPr id="17" name="Скругленный прямоугольник 16">
                <a:hlinkClick r:id="rId5" action="ppaction://hlinksldjump"/>
              </p:cNvPr>
              <p:cNvSpPr/>
              <p:nvPr/>
            </p:nvSpPr>
            <p:spPr>
              <a:xfrm>
                <a:off x="3214678" y="6000767"/>
                <a:ext cx="1857388" cy="357191"/>
              </a:xfrm>
              <a:prstGeom prst="roundRect">
                <a:avLst/>
              </a:prstGeom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US" sz="2000" b="1" dirty="0"/>
                  <a:t>II </a:t>
                </a:r>
                <a:r>
                  <a:rPr lang="ru-RU" sz="2000" b="1" dirty="0"/>
                  <a:t>раунд </a:t>
                </a:r>
              </a:p>
            </p:txBody>
          </p:sp>
          <p:sp>
            <p:nvSpPr>
              <p:cNvPr id="18" name="Багетная рамка 17"/>
              <p:cNvSpPr/>
              <p:nvPr/>
            </p:nvSpPr>
            <p:spPr>
              <a:xfrm>
                <a:off x="7459683" y="571479"/>
                <a:ext cx="1000132" cy="928695"/>
              </a:xfrm>
              <a:prstGeom prst="bevel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dirty="0"/>
              </a:p>
            </p:txBody>
          </p:sp>
          <p:sp>
            <p:nvSpPr>
              <p:cNvPr id="19" name="Прямоугольник 18">
                <a:hlinkClick r:id="rId6" action="ppaction://hlinksldjump"/>
              </p:cNvPr>
              <p:cNvSpPr/>
              <p:nvPr/>
            </p:nvSpPr>
            <p:spPr>
              <a:xfrm>
                <a:off x="7500958" y="642918"/>
                <a:ext cx="928459" cy="707886"/>
              </a:xfrm>
              <a:prstGeom prst="rect">
                <a:avLst/>
              </a:prstGeom>
              <a:noFill/>
            </p:spPr>
            <p:txBody>
              <a:bodyPr wrap="none">
                <a:spAutoFit/>
                <a:scene3d>
                  <a:camera prst="orthographicFront"/>
                  <a:lightRig rig="soft" dir="tl">
                    <a:rot lat="0" lon="0" rev="0"/>
                  </a:lightRig>
                </a:scene3d>
                <a:sp3d contourW="25400" prstMaterial="matte">
                  <a:bevelT w="25400" h="55880" prst="artDeco"/>
                  <a:contourClr>
                    <a:schemeClr val="accent2">
                      <a:tint val="20000"/>
                    </a:schemeClr>
                  </a:contourClr>
                </a:sp3d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ru-RU" sz="4000" b="1" spc="50" dirty="0">
                    <a:ln w="11430"/>
                    <a:gradFill>
                      <a:gsLst>
                        <a:gs pos="25000">
                          <a:schemeClr val="accent2">
                            <a:satMod val="155000"/>
                          </a:schemeClr>
                        </a:gs>
                        <a:gs pos="100000">
                          <a:schemeClr val="accent2">
                            <a:shade val="45000"/>
                            <a:satMod val="165000"/>
                          </a:schemeClr>
                        </a:gs>
                      </a:gsLst>
                      <a:lin ang="5400000"/>
                    </a:gradFill>
                    <a:effectLst>
                      <a:outerShdw blurRad="76200" dist="50800" dir="5400000" algn="tl" rotWithShape="0">
                        <a:srgbClr val="000000">
                          <a:alpha val="65000"/>
                        </a:srgbClr>
                      </a:outerShdw>
                    </a:effectLst>
                    <a:latin typeface="+mn-lt"/>
                  </a:rPr>
                  <a:t>4</a:t>
                </a:r>
                <a:r>
                  <a:rPr lang="en-US" sz="4000" b="1" spc="50" dirty="0">
                    <a:ln w="11430"/>
                    <a:gradFill>
                      <a:gsLst>
                        <a:gs pos="25000">
                          <a:schemeClr val="accent2">
                            <a:satMod val="155000"/>
                          </a:schemeClr>
                        </a:gs>
                        <a:gs pos="100000">
                          <a:schemeClr val="accent2">
                            <a:shade val="45000"/>
                            <a:satMod val="165000"/>
                          </a:schemeClr>
                        </a:gs>
                      </a:gsLst>
                      <a:lin ang="5400000"/>
                    </a:gradFill>
                    <a:effectLst>
                      <a:outerShdw blurRad="76200" dist="50800" dir="5400000" algn="tl" rotWithShape="0">
                        <a:srgbClr val="000000">
                          <a:alpha val="65000"/>
                        </a:srgbClr>
                      </a:outerShdw>
                    </a:effectLst>
                    <a:latin typeface="+mn-lt"/>
                  </a:rPr>
                  <a:t>0</a:t>
                </a:r>
                <a:endParaRPr lang="ru-RU" sz="4000" b="1" spc="50" dirty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  <a:latin typeface="+mn-lt"/>
                </a:endParaRPr>
              </a:p>
            </p:txBody>
          </p:sp>
          <p:sp>
            <p:nvSpPr>
              <p:cNvPr id="20" name="Прямоугольник 19"/>
              <p:cNvSpPr/>
              <p:nvPr/>
            </p:nvSpPr>
            <p:spPr>
              <a:xfrm>
                <a:off x="214282" y="214290"/>
                <a:ext cx="8715436" cy="6429420"/>
              </a:xfrm>
              <a:prstGeom prst="rect">
                <a:avLst/>
              </a:prstGeom>
              <a:gradFill>
                <a:gsLst>
                  <a:gs pos="0">
                    <a:srgbClr val="000066"/>
                  </a:gs>
                  <a:gs pos="60000">
                    <a:schemeClr val="tx1"/>
                  </a:gs>
                  <a:gs pos="100000">
                    <a:srgbClr val="000066"/>
                  </a:gs>
                  <a:gs pos="100000">
                    <a:schemeClr val="tx1"/>
                  </a:gs>
                </a:gsLst>
              </a:gradFill>
            </p:spPr>
            <p:style>
              <a:lnRef idx="0">
                <a:schemeClr val="accent3"/>
              </a:lnRef>
              <a:fillRef idx="3">
                <a:schemeClr val="accent3"/>
              </a:fillRef>
              <a:effectRef idx="3">
                <a:schemeClr val="accent3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6" name="Овал 9"/>
              <p:cNvSpPr/>
              <p:nvPr/>
            </p:nvSpPr>
            <p:spPr>
              <a:xfrm>
                <a:off x="642910" y="357166"/>
                <a:ext cx="5572164" cy="5572164"/>
              </a:xfrm>
              <a:prstGeom prst="ellipse">
                <a:avLst/>
              </a:prstGeom>
              <a:gradFill>
                <a:gsLst>
                  <a:gs pos="0">
                    <a:schemeClr val="tx1"/>
                  </a:gs>
                  <a:gs pos="60000">
                    <a:srgbClr val="003399"/>
                  </a:gs>
                  <a:gs pos="100000">
                    <a:srgbClr val="000066"/>
                  </a:gs>
                  <a:gs pos="100000">
                    <a:schemeClr val="tx1">
                      <a:lumMod val="85000"/>
                      <a:lumOff val="15000"/>
                    </a:schemeClr>
                  </a:gs>
                </a:gsLst>
                <a:lin ang="16200000" scaled="0"/>
              </a:gradFill>
              <a:scene3d>
                <a:camera prst="orthographicFront" fov="0">
                  <a:rot lat="0" lon="0" rev="0"/>
                </a:camera>
                <a:lightRig rig="contrasting" dir="t">
                  <a:rot lat="0" lon="0" rev="12000000"/>
                </a:lightRig>
              </a:scene3d>
              <a:sp3d prstMaterial="powder">
                <a:bevelT h="50800" prst="angle"/>
              </a:sp3d>
            </p:spPr>
            <p:style>
              <a:lnRef idx="0">
                <a:schemeClr val="accent3"/>
              </a:lnRef>
              <a:fillRef idx="3">
                <a:schemeClr val="accent3"/>
              </a:fillRef>
              <a:effectRef idx="3">
                <a:schemeClr val="accent3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2" name="4-конечная звезда 21"/>
              <p:cNvSpPr/>
              <p:nvPr/>
            </p:nvSpPr>
            <p:spPr>
              <a:xfrm>
                <a:off x="6500826" y="714356"/>
                <a:ext cx="142876" cy="214314"/>
              </a:xfrm>
              <a:prstGeom prst="star4">
                <a:avLst/>
              </a:prstGeom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3" name="4-конечная звезда 22"/>
              <p:cNvSpPr/>
              <p:nvPr/>
            </p:nvSpPr>
            <p:spPr>
              <a:xfrm>
                <a:off x="7143768" y="1214422"/>
                <a:ext cx="285752" cy="428628"/>
              </a:xfrm>
              <a:prstGeom prst="star4">
                <a:avLst/>
              </a:prstGeom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4" name="4-конечная звезда 23"/>
              <p:cNvSpPr/>
              <p:nvPr/>
            </p:nvSpPr>
            <p:spPr>
              <a:xfrm>
                <a:off x="8286776" y="2571744"/>
                <a:ext cx="428628" cy="785818"/>
              </a:xfrm>
              <a:prstGeom prst="star4">
                <a:avLst/>
              </a:prstGeom>
              <a:effectLst>
                <a:glow rad="63500">
                  <a:schemeClr val="accent1">
                    <a:satMod val="175000"/>
                    <a:alpha val="40000"/>
                  </a:schemeClr>
                </a:glow>
                <a:outerShdw blurRad="65500" dist="38100" dir="5400000" rotWithShape="0">
                  <a:srgbClr val="000000">
                    <a:alpha val="40000"/>
                  </a:srgbClr>
                </a:outerShdw>
              </a:effectLst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5" name="Полилиния 24"/>
              <p:cNvSpPr/>
              <p:nvPr/>
            </p:nvSpPr>
            <p:spPr bwMode="auto">
              <a:xfrm rot="19275439">
                <a:off x="1038200" y="2798758"/>
                <a:ext cx="463553" cy="301627"/>
              </a:xfrm>
              <a:custGeom>
                <a:avLst/>
                <a:gdLst>
                  <a:gd name="connsiteX0" fmla="*/ 0 w 548640"/>
                  <a:gd name="connsiteY0" fmla="*/ 0 h 321501"/>
                  <a:gd name="connsiteX1" fmla="*/ 0 w 548640"/>
                  <a:gd name="connsiteY1" fmla="*/ 0 h 321501"/>
                  <a:gd name="connsiteX2" fmla="*/ 24384 w 548640"/>
                  <a:gd name="connsiteY2" fmla="*/ 158496 h 321501"/>
                  <a:gd name="connsiteX3" fmla="*/ 73152 w 548640"/>
                  <a:gd name="connsiteY3" fmla="*/ 231648 h 321501"/>
                  <a:gd name="connsiteX4" fmla="*/ 109728 w 548640"/>
                  <a:gd name="connsiteY4" fmla="*/ 268224 h 321501"/>
                  <a:gd name="connsiteX5" fmla="*/ 182880 w 548640"/>
                  <a:gd name="connsiteY5" fmla="*/ 292608 h 321501"/>
                  <a:gd name="connsiteX6" fmla="*/ 548640 w 548640"/>
                  <a:gd name="connsiteY6" fmla="*/ 207264 h 321501"/>
                  <a:gd name="connsiteX7" fmla="*/ 0 w 548640"/>
                  <a:gd name="connsiteY7" fmla="*/ 0 h 321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48640" h="321501">
                    <a:moveTo>
                      <a:pt x="0" y="0"/>
                    </a:moveTo>
                    <a:lnTo>
                      <a:pt x="0" y="0"/>
                    </a:lnTo>
                    <a:cubicBezTo>
                      <a:pt x="791" y="7120"/>
                      <a:pt x="9300" y="128328"/>
                      <a:pt x="24384" y="158496"/>
                    </a:cubicBezTo>
                    <a:cubicBezTo>
                      <a:pt x="37490" y="184708"/>
                      <a:pt x="52430" y="210926"/>
                      <a:pt x="73152" y="231648"/>
                    </a:cubicBezTo>
                    <a:cubicBezTo>
                      <a:pt x="85344" y="243840"/>
                      <a:pt x="94306" y="260513"/>
                      <a:pt x="109728" y="268224"/>
                    </a:cubicBezTo>
                    <a:cubicBezTo>
                      <a:pt x="216281" y="321501"/>
                      <a:pt x="144953" y="254681"/>
                      <a:pt x="182880" y="292608"/>
                    </a:cubicBezTo>
                    <a:lnTo>
                      <a:pt x="548640" y="207264"/>
                    </a:lnTo>
                    <a:lnTo>
                      <a:pt x="0" y="0"/>
                    </a:lnTo>
                    <a:close/>
                  </a:path>
                </a:pathLst>
              </a:custGeom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  <p:sp>
            <p:nvSpPr>
              <p:cNvPr id="26" name="Полилиния 14"/>
              <p:cNvSpPr/>
              <p:nvPr/>
            </p:nvSpPr>
            <p:spPr bwMode="auto">
              <a:xfrm rot="1394041">
                <a:off x="1825605" y="1938327"/>
                <a:ext cx="317502" cy="188913"/>
              </a:xfrm>
              <a:custGeom>
                <a:avLst/>
                <a:gdLst>
                  <a:gd name="connsiteX0" fmla="*/ 0 w 548640"/>
                  <a:gd name="connsiteY0" fmla="*/ 0 h 321501"/>
                  <a:gd name="connsiteX1" fmla="*/ 0 w 548640"/>
                  <a:gd name="connsiteY1" fmla="*/ 0 h 321501"/>
                  <a:gd name="connsiteX2" fmla="*/ 24384 w 548640"/>
                  <a:gd name="connsiteY2" fmla="*/ 158496 h 321501"/>
                  <a:gd name="connsiteX3" fmla="*/ 73152 w 548640"/>
                  <a:gd name="connsiteY3" fmla="*/ 231648 h 321501"/>
                  <a:gd name="connsiteX4" fmla="*/ 109728 w 548640"/>
                  <a:gd name="connsiteY4" fmla="*/ 268224 h 321501"/>
                  <a:gd name="connsiteX5" fmla="*/ 182880 w 548640"/>
                  <a:gd name="connsiteY5" fmla="*/ 292608 h 321501"/>
                  <a:gd name="connsiteX6" fmla="*/ 548640 w 548640"/>
                  <a:gd name="connsiteY6" fmla="*/ 207264 h 321501"/>
                  <a:gd name="connsiteX7" fmla="*/ 0 w 548640"/>
                  <a:gd name="connsiteY7" fmla="*/ 0 h 321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48640" h="321501">
                    <a:moveTo>
                      <a:pt x="0" y="0"/>
                    </a:moveTo>
                    <a:lnTo>
                      <a:pt x="0" y="0"/>
                    </a:lnTo>
                    <a:cubicBezTo>
                      <a:pt x="791" y="7120"/>
                      <a:pt x="9300" y="128328"/>
                      <a:pt x="24384" y="158496"/>
                    </a:cubicBezTo>
                    <a:cubicBezTo>
                      <a:pt x="37490" y="184708"/>
                      <a:pt x="52430" y="210926"/>
                      <a:pt x="73152" y="231648"/>
                    </a:cubicBezTo>
                    <a:cubicBezTo>
                      <a:pt x="85344" y="243840"/>
                      <a:pt x="94306" y="260513"/>
                      <a:pt x="109728" y="268224"/>
                    </a:cubicBezTo>
                    <a:cubicBezTo>
                      <a:pt x="216281" y="321501"/>
                      <a:pt x="144953" y="254681"/>
                      <a:pt x="182880" y="292608"/>
                    </a:cubicBezTo>
                    <a:lnTo>
                      <a:pt x="548640" y="207264"/>
                    </a:lnTo>
                    <a:lnTo>
                      <a:pt x="0" y="0"/>
                    </a:lnTo>
                    <a:close/>
                  </a:path>
                </a:pathLst>
              </a:custGeom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  <p:sp>
            <p:nvSpPr>
              <p:cNvPr id="27" name="Полилиния 26"/>
              <p:cNvSpPr/>
              <p:nvPr/>
            </p:nvSpPr>
            <p:spPr bwMode="auto">
              <a:xfrm rot="15154483">
                <a:off x="1438253" y="4021142"/>
                <a:ext cx="466728" cy="387353"/>
              </a:xfrm>
              <a:custGeom>
                <a:avLst/>
                <a:gdLst>
                  <a:gd name="connsiteX0" fmla="*/ 0 w 548640"/>
                  <a:gd name="connsiteY0" fmla="*/ 0 h 321501"/>
                  <a:gd name="connsiteX1" fmla="*/ 0 w 548640"/>
                  <a:gd name="connsiteY1" fmla="*/ 0 h 321501"/>
                  <a:gd name="connsiteX2" fmla="*/ 24384 w 548640"/>
                  <a:gd name="connsiteY2" fmla="*/ 158496 h 321501"/>
                  <a:gd name="connsiteX3" fmla="*/ 73152 w 548640"/>
                  <a:gd name="connsiteY3" fmla="*/ 231648 h 321501"/>
                  <a:gd name="connsiteX4" fmla="*/ 109728 w 548640"/>
                  <a:gd name="connsiteY4" fmla="*/ 268224 h 321501"/>
                  <a:gd name="connsiteX5" fmla="*/ 182880 w 548640"/>
                  <a:gd name="connsiteY5" fmla="*/ 292608 h 321501"/>
                  <a:gd name="connsiteX6" fmla="*/ 548640 w 548640"/>
                  <a:gd name="connsiteY6" fmla="*/ 207264 h 321501"/>
                  <a:gd name="connsiteX7" fmla="*/ 0 w 548640"/>
                  <a:gd name="connsiteY7" fmla="*/ 0 h 321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48640" h="321501">
                    <a:moveTo>
                      <a:pt x="0" y="0"/>
                    </a:moveTo>
                    <a:lnTo>
                      <a:pt x="0" y="0"/>
                    </a:lnTo>
                    <a:cubicBezTo>
                      <a:pt x="791" y="7120"/>
                      <a:pt x="9300" y="128328"/>
                      <a:pt x="24384" y="158496"/>
                    </a:cubicBezTo>
                    <a:cubicBezTo>
                      <a:pt x="37490" y="184708"/>
                      <a:pt x="52430" y="210926"/>
                      <a:pt x="73152" y="231648"/>
                    </a:cubicBezTo>
                    <a:cubicBezTo>
                      <a:pt x="85344" y="243840"/>
                      <a:pt x="94306" y="260513"/>
                      <a:pt x="109728" y="268224"/>
                    </a:cubicBezTo>
                    <a:cubicBezTo>
                      <a:pt x="216281" y="321501"/>
                      <a:pt x="144953" y="254681"/>
                      <a:pt x="182880" y="292608"/>
                    </a:cubicBezTo>
                    <a:lnTo>
                      <a:pt x="548640" y="207264"/>
                    </a:lnTo>
                    <a:lnTo>
                      <a:pt x="0" y="0"/>
                    </a:lnTo>
                    <a:close/>
                  </a:path>
                </a:pathLst>
              </a:custGeom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  <p:sp>
            <p:nvSpPr>
              <p:cNvPr id="28" name="Полилиния 27"/>
              <p:cNvSpPr/>
              <p:nvPr/>
            </p:nvSpPr>
            <p:spPr bwMode="auto">
              <a:xfrm rot="16898388">
                <a:off x="2042301" y="3042441"/>
                <a:ext cx="468315" cy="260352"/>
              </a:xfrm>
              <a:custGeom>
                <a:avLst/>
                <a:gdLst>
                  <a:gd name="connsiteX0" fmla="*/ 0 w 548640"/>
                  <a:gd name="connsiteY0" fmla="*/ 0 h 321501"/>
                  <a:gd name="connsiteX1" fmla="*/ 0 w 548640"/>
                  <a:gd name="connsiteY1" fmla="*/ 0 h 321501"/>
                  <a:gd name="connsiteX2" fmla="*/ 24384 w 548640"/>
                  <a:gd name="connsiteY2" fmla="*/ 158496 h 321501"/>
                  <a:gd name="connsiteX3" fmla="*/ 73152 w 548640"/>
                  <a:gd name="connsiteY3" fmla="*/ 231648 h 321501"/>
                  <a:gd name="connsiteX4" fmla="*/ 109728 w 548640"/>
                  <a:gd name="connsiteY4" fmla="*/ 268224 h 321501"/>
                  <a:gd name="connsiteX5" fmla="*/ 182880 w 548640"/>
                  <a:gd name="connsiteY5" fmla="*/ 292608 h 321501"/>
                  <a:gd name="connsiteX6" fmla="*/ 548640 w 548640"/>
                  <a:gd name="connsiteY6" fmla="*/ 207264 h 321501"/>
                  <a:gd name="connsiteX7" fmla="*/ 0 w 548640"/>
                  <a:gd name="connsiteY7" fmla="*/ 0 h 321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48640" h="321501">
                    <a:moveTo>
                      <a:pt x="0" y="0"/>
                    </a:moveTo>
                    <a:lnTo>
                      <a:pt x="0" y="0"/>
                    </a:lnTo>
                    <a:cubicBezTo>
                      <a:pt x="791" y="7120"/>
                      <a:pt x="9300" y="128328"/>
                      <a:pt x="24384" y="158496"/>
                    </a:cubicBezTo>
                    <a:cubicBezTo>
                      <a:pt x="37490" y="184708"/>
                      <a:pt x="52430" y="210926"/>
                      <a:pt x="73152" y="231648"/>
                    </a:cubicBezTo>
                    <a:cubicBezTo>
                      <a:pt x="85344" y="243840"/>
                      <a:pt x="94306" y="260513"/>
                      <a:pt x="109728" y="268224"/>
                    </a:cubicBezTo>
                    <a:cubicBezTo>
                      <a:pt x="216281" y="321501"/>
                      <a:pt x="144953" y="254681"/>
                      <a:pt x="182880" y="292608"/>
                    </a:cubicBezTo>
                    <a:lnTo>
                      <a:pt x="548640" y="207264"/>
                    </a:lnTo>
                    <a:lnTo>
                      <a:pt x="0" y="0"/>
                    </a:lnTo>
                    <a:close/>
                  </a:path>
                </a:pathLst>
              </a:custGeom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  <p:sp>
            <p:nvSpPr>
              <p:cNvPr id="29" name="Полилиния 28"/>
              <p:cNvSpPr/>
              <p:nvPr/>
            </p:nvSpPr>
            <p:spPr bwMode="auto">
              <a:xfrm rot="7884008">
                <a:off x="2588405" y="1229503"/>
                <a:ext cx="317502" cy="188913"/>
              </a:xfrm>
              <a:custGeom>
                <a:avLst/>
                <a:gdLst>
                  <a:gd name="connsiteX0" fmla="*/ 0 w 548640"/>
                  <a:gd name="connsiteY0" fmla="*/ 0 h 321501"/>
                  <a:gd name="connsiteX1" fmla="*/ 0 w 548640"/>
                  <a:gd name="connsiteY1" fmla="*/ 0 h 321501"/>
                  <a:gd name="connsiteX2" fmla="*/ 24384 w 548640"/>
                  <a:gd name="connsiteY2" fmla="*/ 158496 h 321501"/>
                  <a:gd name="connsiteX3" fmla="*/ 73152 w 548640"/>
                  <a:gd name="connsiteY3" fmla="*/ 231648 h 321501"/>
                  <a:gd name="connsiteX4" fmla="*/ 109728 w 548640"/>
                  <a:gd name="connsiteY4" fmla="*/ 268224 h 321501"/>
                  <a:gd name="connsiteX5" fmla="*/ 182880 w 548640"/>
                  <a:gd name="connsiteY5" fmla="*/ 292608 h 321501"/>
                  <a:gd name="connsiteX6" fmla="*/ 548640 w 548640"/>
                  <a:gd name="connsiteY6" fmla="*/ 207264 h 321501"/>
                  <a:gd name="connsiteX7" fmla="*/ 0 w 548640"/>
                  <a:gd name="connsiteY7" fmla="*/ 0 h 321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48640" h="321501">
                    <a:moveTo>
                      <a:pt x="0" y="0"/>
                    </a:moveTo>
                    <a:lnTo>
                      <a:pt x="0" y="0"/>
                    </a:lnTo>
                    <a:cubicBezTo>
                      <a:pt x="791" y="7120"/>
                      <a:pt x="9300" y="128328"/>
                      <a:pt x="24384" y="158496"/>
                    </a:cubicBezTo>
                    <a:cubicBezTo>
                      <a:pt x="37490" y="184708"/>
                      <a:pt x="52430" y="210926"/>
                      <a:pt x="73152" y="231648"/>
                    </a:cubicBezTo>
                    <a:cubicBezTo>
                      <a:pt x="85344" y="243840"/>
                      <a:pt x="94306" y="260513"/>
                      <a:pt x="109728" y="268224"/>
                    </a:cubicBezTo>
                    <a:cubicBezTo>
                      <a:pt x="216281" y="321501"/>
                      <a:pt x="144953" y="254681"/>
                      <a:pt x="182880" y="292608"/>
                    </a:cubicBezTo>
                    <a:lnTo>
                      <a:pt x="548640" y="207264"/>
                    </a:lnTo>
                    <a:lnTo>
                      <a:pt x="0" y="0"/>
                    </a:lnTo>
                    <a:close/>
                  </a:path>
                </a:pathLst>
              </a:custGeom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  <p:sp>
            <p:nvSpPr>
              <p:cNvPr id="30" name="Полилиния 29"/>
              <p:cNvSpPr/>
              <p:nvPr/>
            </p:nvSpPr>
            <p:spPr bwMode="auto">
              <a:xfrm rot="7469707">
                <a:off x="3367872" y="4949042"/>
                <a:ext cx="354015" cy="342902"/>
              </a:xfrm>
              <a:custGeom>
                <a:avLst/>
                <a:gdLst>
                  <a:gd name="connsiteX0" fmla="*/ 0 w 548640"/>
                  <a:gd name="connsiteY0" fmla="*/ 0 h 321501"/>
                  <a:gd name="connsiteX1" fmla="*/ 0 w 548640"/>
                  <a:gd name="connsiteY1" fmla="*/ 0 h 321501"/>
                  <a:gd name="connsiteX2" fmla="*/ 24384 w 548640"/>
                  <a:gd name="connsiteY2" fmla="*/ 158496 h 321501"/>
                  <a:gd name="connsiteX3" fmla="*/ 73152 w 548640"/>
                  <a:gd name="connsiteY3" fmla="*/ 231648 h 321501"/>
                  <a:gd name="connsiteX4" fmla="*/ 109728 w 548640"/>
                  <a:gd name="connsiteY4" fmla="*/ 268224 h 321501"/>
                  <a:gd name="connsiteX5" fmla="*/ 182880 w 548640"/>
                  <a:gd name="connsiteY5" fmla="*/ 292608 h 321501"/>
                  <a:gd name="connsiteX6" fmla="*/ 548640 w 548640"/>
                  <a:gd name="connsiteY6" fmla="*/ 207264 h 321501"/>
                  <a:gd name="connsiteX7" fmla="*/ 0 w 548640"/>
                  <a:gd name="connsiteY7" fmla="*/ 0 h 321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48640" h="321501">
                    <a:moveTo>
                      <a:pt x="0" y="0"/>
                    </a:moveTo>
                    <a:lnTo>
                      <a:pt x="0" y="0"/>
                    </a:lnTo>
                    <a:cubicBezTo>
                      <a:pt x="791" y="7120"/>
                      <a:pt x="9300" y="128328"/>
                      <a:pt x="24384" y="158496"/>
                    </a:cubicBezTo>
                    <a:cubicBezTo>
                      <a:pt x="37490" y="184708"/>
                      <a:pt x="52430" y="210926"/>
                      <a:pt x="73152" y="231648"/>
                    </a:cubicBezTo>
                    <a:cubicBezTo>
                      <a:pt x="85344" y="243840"/>
                      <a:pt x="94306" y="260513"/>
                      <a:pt x="109728" y="268224"/>
                    </a:cubicBezTo>
                    <a:cubicBezTo>
                      <a:pt x="216281" y="321501"/>
                      <a:pt x="144953" y="254681"/>
                      <a:pt x="182880" y="292608"/>
                    </a:cubicBezTo>
                    <a:lnTo>
                      <a:pt x="548640" y="207264"/>
                    </a:lnTo>
                    <a:lnTo>
                      <a:pt x="0" y="0"/>
                    </a:lnTo>
                    <a:close/>
                  </a:path>
                </a:pathLst>
              </a:custGeom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  <p:sp>
            <p:nvSpPr>
              <p:cNvPr id="31" name="Полилиния 30"/>
              <p:cNvSpPr/>
              <p:nvPr/>
            </p:nvSpPr>
            <p:spPr bwMode="auto">
              <a:xfrm rot="19744319">
                <a:off x="2454260" y="4997460"/>
                <a:ext cx="317502" cy="188914"/>
              </a:xfrm>
              <a:custGeom>
                <a:avLst/>
                <a:gdLst>
                  <a:gd name="connsiteX0" fmla="*/ 0 w 548640"/>
                  <a:gd name="connsiteY0" fmla="*/ 0 h 321501"/>
                  <a:gd name="connsiteX1" fmla="*/ 0 w 548640"/>
                  <a:gd name="connsiteY1" fmla="*/ 0 h 321501"/>
                  <a:gd name="connsiteX2" fmla="*/ 24384 w 548640"/>
                  <a:gd name="connsiteY2" fmla="*/ 158496 h 321501"/>
                  <a:gd name="connsiteX3" fmla="*/ 73152 w 548640"/>
                  <a:gd name="connsiteY3" fmla="*/ 231648 h 321501"/>
                  <a:gd name="connsiteX4" fmla="*/ 109728 w 548640"/>
                  <a:gd name="connsiteY4" fmla="*/ 268224 h 321501"/>
                  <a:gd name="connsiteX5" fmla="*/ 182880 w 548640"/>
                  <a:gd name="connsiteY5" fmla="*/ 292608 h 321501"/>
                  <a:gd name="connsiteX6" fmla="*/ 548640 w 548640"/>
                  <a:gd name="connsiteY6" fmla="*/ 207264 h 321501"/>
                  <a:gd name="connsiteX7" fmla="*/ 0 w 548640"/>
                  <a:gd name="connsiteY7" fmla="*/ 0 h 321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48640" h="321501">
                    <a:moveTo>
                      <a:pt x="0" y="0"/>
                    </a:moveTo>
                    <a:lnTo>
                      <a:pt x="0" y="0"/>
                    </a:lnTo>
                    <a:cubicBezTo>
                      <a:pt x="791" y="7120"/>
                      <a:pt x="9300" y="128328"/>
                      <a:pt x="24384" y="158496"/>
                    </a:cubicBezTo>
                    <a:cubicBezTo>
                      <a:pt x="37490" y="184708"/>
                      <a:pt x="52430" y="210926"/>
                      <a:pt x="73152" y="231648"/>
                    </a:cubicBezTo>
                    <a:cubicBezTo>
                      <a:pt x="85344" y="243840"/>
                      <a:pt x="94306" y="260513"/>
                      <a:pt x="109728" y="268224"/>
                    </a:cubicBezTo>
                    <a:cubicBezTo>
                      <a:pt x="216281" y="321501"/>
                      <a:pt x="144953" y="254681"/>
                      <a:pt x="182880" y="292608"/>
                    </a:cubicBezTo>
                    <a:lnTo>
                      <a:pt x="548640" y="207264"/>
                    </a:lnTo>
                    <a:lnTo>
                      <a:pt x="0" y="0"/>
                    </a:lnTo>
                    <a:close/>
                  </a:path>
                </a:pathLst>
              </a:custGeom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  <p:sp>
            <p:nvSpPr>
              <p:cNvPr id="32" name="Полилиния 31"/>
              <p:cNvSpPr/>
              <p:nvPr/>
            </p:nvSpPr>
            <p:spPr bwMode="auto">
              <a:xfrm rot="19744319">
                <a:off x="2759062" y="3762377"/>
                <a:ext cx="317502" cy="673105"/>
              </a:xfrm>
              <a:custGeom>
                <a:avLst/>
                <a:gdLst>
                  <a:gd name="connsiteX0" fmla="*/ 0 w 548640"/>
                  <a:gd name="connsiteY0" fmla="*/ 0 h 321501"/>
                  <a:gd name="connsiteX1" fmla="*/ 0 w 548640"/>
                  <a:gd name="connsiteY1" fmla="*/ 0 h 321501"/>
                  <a:gd name="connsiteX2" fmla="*/ 24384 w 548640"/>
                  <a:gd name="connsiteY2" fmla="*/ 158496 h 321501"/>
                  <a:gd name="connsiteX3" fmla="*/ 73152 w 548640"/>
                  <a:gd name="connsiteY3" fmla="*/ 231648 h 321501"/>
                  <a:gd name="connsiteX4" fmla="*/ 109728 w 548640"/>
                  <a:gd name="connsiteY4" fmla="*/ 268224 h 321501"/>
                  <a:gd name="connsiteX5" fmla="*/ 182880 w 548640"/>
                  <a:gd name="connsiteY5" fmla="*/ 292608 h 321501"/>
                  <a:gd name="connsiteX6" fmla="*/ 548640 w 548640"/>
                  <a:gd name="connsiteY6" fmla="*/ 207264 h 321501"/>
                  <a:gd name="connsiteX7" fmla="*/ 0 w 548640"/>
                  <a:gd name="connsiteY7" fmla="*/ 0 h 321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48640" h="321501">
                    <a:moveTo>
                      <a:pt x="0" y="0"/>
                    </a:moveTo>
                    <a:lnTo>
                      <a:pt x="0" y="0"/>
                    </a:lnTo>
                    <a:cubicBezTo>
                      <a:pt x="791" y="7120"/>
                      <a:pt x="9300" y="128328"/>
                      <a:pt x="24384" y="158496"/>
                    </a:cubicBezTo>
                    <a:cubicBezTo>
                      <a:pt x="37490" y="184708"/>
                      <a:pt x="52430" y="210926"/>
                      <a:pt x="73152" y="231648"/>
                    </a:cubicBezTo>
                    <a:cubicBezTo>
                      <a:pt x="85344" y="243840"/>
                      <a:pt x="94306" y="260513"/>
                      <a:pt x="109728" y="268224"/>
                    </a:cubicBezTo>
                    <a:cubicBezTo>
                      <a:pt x="216281" y="321501"/>
                      <a:pt x="144953" y="254681"/>
                      <a:pt x="182880" y="292608"/>
                    </a:cubicBezTo>
                    <a:lnTo>
                      <a:pt x="548640" y="207264"/>
                    </a:lnTo>
                    <a:lnTo>
                      <a:pt x="0" y="0"/>
                    </a:lnTo>
                    <a:close/>
                  </a:path>
                </a:pathLst>
              </a:custGeom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  <p:sp>
            <p:nvSpPr>
              <p:cNvPr id="33" name="Полилиния 32"/>
              <p:cNvSpPr/>
              <p:nvPr/>
            </p:nvSpPr>
            <p:spPr bwMode="auto">
              <a:xfrm rot="19744319">
                <a:off x="3508367" y="604818"/>
                <a:ext cx="317502" cy="673105"/>
              </a:xfrm>
              <a:custGeom>
                <a:avLst/>
                <a:gdLst>
                  <a:gd name="connsiteX0" fmla="*/ 0 w 548640"/>
                  <a:gd name="connsiteY0" fmla="*/ 0 h 321501"/>
                  <a:gd name="connsiteX1" fmla="*/ 0 w 548640"/>
                  <a:gd name="connsiteY1" fmla="*/ 0 h 321501"/>
                  <a:gd name="connsiteX2" fmla="*/ 24384 w 548640"/>
                  <a:gd name="connsiteY2" fmla="*/ 158496 h 321501"/>
                  <a:gd name="connsiteX3" fmla="*/ 73152 w 548640"/>
                  <a:gd name="connsiteY3" fmla="*/ 231648 h 321501"/>
                  <a:gd name="connsiteX4" fmla="*/ 109728 w 548640"/>
                  <a:gd name="connsiteY4" fmla="*/ 268224 h 321501"/>
                  <a:gd name="connsiteX5" fmla="*/ 182880 w 548640"/>
                  <a:gd name="connsiteY5" fmla="*/ 292608 h 321501"/>
                  <a:gd name="connsiteX6" fmla="*/ 548640 w 548640"/>
                  <a:gd name="connsiteY6" fmla="*/ 207264 h 321501"/>
                  <a:gd name="connsiteX7" fmla="*/ 0 w 548640"/>
                  <a:gd name="connsiteY7" fmla="*/ 0 h 321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48640" h="321501">
                    <a:moveTo>
                      <a:pt x="0" y="0"/>
                    </a:moveTo>
                    <a:lnTo>
                      <a:pt x="0" y="0"/>
                    </a:lnTo>
                    <a:cubicBezTo>
                      <a:pt x="791" y="7120"/>
                      <a:pt x="9300" y="128328"/>
                      <a:pt x="24384" y="158496"/>
                    </a:cubicBezTo>
                    <a:cubicBezTo>
                      <a:pt x="37490" y="184708"/>
                      <a:pt x="52430" y="210926"/>
                      <a:pt x="73152" y="231648"/>
                    </a:cubicBezTo>
                    <a:cubicBezTo>
                      <a:pt x="85344" y="243840"/>
                      <a:pt x="94306" y="260513"/>
                      <a:pt x="109728" y="268224"/>
                    </a:cubicBezTo>
                    <a:cubicBezTo>
                      <a:pt x="216281" y="321501"/>
                      <a:pt x="144953" y="254681"/>
                      <a:pt x="182880" y="292608"/>
                    </a:cubicBezTo>
                    <a:lnTo>
                      <a:pt x="548640" y="207264"/>
                    </a:lnTo>
                    <a:lnTo>
                      <a:pt x="0" y="0"/>
                    </a:lnTo>
                    <a:close/>
                  </a:path>
                </a:pathLst>
              </a:custGeom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  <p:sp>
            <p:nvSpPr>
              <p:cNvPr id="34" name="Прямоугольник 33"/>
              <p:cNvSpPr/>
              <p:nvPr/>
            </p:nvSpPr>
            <p:spPr>
              <a:xfrm>
                <a:off x="2357422" y="1714487"/>
                <a:ext cx="5572164" cy="1938992"/>
              </a:xfrm>
              <a:prstGeom prst="rect">
                <a:avLst/>
              </a:prstGeom>
              <a:noFill/>
              <a:effectLst>
                <a:outerShdw blurRad="50800" dist="38100" dir="10800000" algn="r" rotWithShape="0">
                  <a:prstClr val="black">
                    <a:alpha val="40000"/>
                  </a:prstClr>
                </a:outerShdw>
              </a:effectLst>
            </p:spPr>
            <p:txBody>
              <a:bodyPr>
                <a:spAutoFit/>
              </a:bodyPr>
              <a:lstStyle/>
              <a:p>
                <a:pPr>
                  <a:defRPr/>
                </a:pPr>
                <a:r>
                  <a:rPr lang="ru-RU" sz="12000" b="1" spc="50" dirty="0">
                    <a:ln w="13500">
                      <a:solidFill>
                        <a:schemeClr val="accent1">
                          <a:shade val="2500"/>
                          <a:alpha val="6500"/>
                        </a:schemeClr>
                      </a:solidFill>
                      <a:prstDash val="solid"/>
                    </a:ln>
                    <a:solidFill>
                      <a:schemeClr val="accent1">
                        <a:tint val="3000"/>
                        <a:alpha val="95000"/>
                      </a:schemeClr>
                    </a:solidFill>
                    <a:effectLst>
                      <a:innerShdw blurRad="50900" dist="38500" dir="13500000">
                        <a:srgbClr val="000000">
                          <a:alpha val="60000"/>
                        </a:srgbClr>
                      </a:innerShdw>
                    </a:effectLst>
                  </a:rPr>
                  <a:t>СВОЯ</a:t>
                </a:r>
              </a:p>
            </p:txBody>
          </p:sp>
          <p:sp>
            <p:nvSpPr>
              <p:cNvPr id="35" name="4-конечная звезда 34"/>
              <p:cNvSpPr/>
              <p:nvPr/>
            </p:nvSpPr>
            <p:spPr>
              <a:xfrm>
                <a:off x="7072330" y="500042"/>
                <a:ext cx="142876" cy="214314"/>
              </a:xfrm>
              <a:prstGeom prst="star4">
                <a:avLst/>
              </a:prstGeom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6" name="4-конечная звезда 35"/>
              <p:cNvSpPr/>
              <p:nvPr/>
            </p:nvSpPr>
            <p:spPr>
              <a:xfrm>
                <a:off x="7929586" y="714356"/>
                <a:ext cx="214314" cy="357190"/>
              </a:xfrm>
              <a:prstGeom prst="star4">
                <a:avLst/>
              </a:prstGeom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7" name="4-конечная звезда 36"/>
              <p:cNvSpPr/>
              <p:nvPr/>
            </p:nvSpPr>
            <p:spPr>
              <a:xfrm>
                <a:off x="8429652" y="428604"/>
                <a:ext cx="214314" cy="357190"/>
              </a:xfrm>
              <a:prstGeom prst="star4">
                <a:avLst/>
              </a:prstGeom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8" name="4-конечная звезда 37"/>
              <p:cNvSpPr/>
              <p:nvPr/>
            </p:nvSpPr>
            <p:spPr>
              <a:xfrm>
                <a:off x="8286776" y="1500174"/>
                <a:ext cx="285752" cy="500066"/>
              </a:xfrm>
              <a:prstGeom prst="star4">
                <a:avLst/>
              </a:prstGeom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9" name="4-конечная звезда 38"/>
              <p:cNvSpPr/>
              <p:nvPr/>
            </p:nvSpPr>
            <p:spPr>
              <a:xfrm>
                <a:off x="7500958" y="2285992"/>
                <a:ext cx="285752" cy="500066"/>
              </a:xfrm>
              <a:prstGeom prst="star4">
                <a:avLst/>
              </a:prstGeom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0" name="Пятно 1 39"/>
              <p:cNvSpPr/>
              <p:nvPr/>
            </p:nvSpPr>
            <p:spPr>
              <a:xfrm>
                <a:off x="500034" y="500042"/>
                <a:ext cx="142876" cy="71437"/>
              </a:xfrm>
              <a:prstGeom prst="irregularSeal1">
                <a:avLst/>
              </a:prstGeom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1" name="Пятно 1 40"/>
              <p:cNvSpPr/>
              <p:nvPr/>
            </p:nvSpPr>
            <p:spPr>
              <a:xfrm>
                <a:off x="1142975" y="500042"/>
                <a:ext cx="285752" cy="142876"/>
              </a:xfrm>
              <a:prstGeom prst="irregularSeal1">
                <a:avLst/>
              </a:prstGeom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2" name="Пятно 1 41"/>
              <p:cNvSpPr/>
              <p:nvPr/>
            </p:nvSpPr>
            <p:spPr>
              <a:xfrm>
                <a:off x="714347" y="714355"/>
                <a:ext cx="285752" cy="214315"/>
              </a:xfrm>
              <a:prstGeom prst="irregularSeal1">
                <a:avLst/>
              </a:prstGeom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3" name="Пятно 1 42"/>
              <p:cNvSpPr/>
              <p:nvPr/>
            </p:nvSpPr>
            <p:spPr>
              <a:xfrm>
                <a:off x="428595" y="1214422"/>
                <a:ext cx="285752" cy="214313"/>
              </a:xfrm>
              <a:prstGeom prst="irregularSeal1">
                <a:avLst/>
              </a:prstGeom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4" name="Пятно 1 43"/>
              <p:cNvSpPr/>
              <p:nvPr/>
            </p:nvSpPr>
            <p:spPr>
              <a:xfrm>
                <a:off x="1643042" y="357166"/>
                <a:ext cx="285752" cy="142876"/>
              </a:xfrm>
              <a:prstGeom prst="irregularSeal1">
                <a:avLst/>
              </a:prstGeom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5" name="Пятно 1 44"/>
              <p:cNvSpPr/>
              <p:nvPr/>
            </p:nvSpPr>
            <p:spPr>
              <a:xfrm>
                <a:off x="214282" y="1785926"/>
                <a:ext cx="500065" cy="214313"/>
              </a:xfrm>
              <a:prstGeom prst="irregularSeal1">
                <a:avLst/>
              </a:prstGeom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>
                  <a:defRPr/>
                </a:pPr>
                <a:endParaRPr lang="ru-RU"/>
              </a:p>
            </p:txBody>
          </p:sp>
        </p:grpSp>
        <p:grpSp>
          <p:nvGrpSpPr>
            <p:cNvPr id="1032" name="Группа 39"/>
            <p:cNvGrpSpPr>
              <a:grpSpLocks/>
            </p:cNvGrpSpPr>
            <p:nvPr/>
          </p:nvGrpSpPr>
          <p:grpSpPr bwMode="auto">
            <a:xfrm>
              <a:off x="3932669" y="2536140"/>
              <a:ext cx="3387293" cy="2320023"/>
              <a:chOff x="3932100" y="2535502"/>
              <a:chExt cx="3387558" cy="2320282"/>
            </a:xfrm>
          </p:grpSpPr>
          <p:sp>
            <p:nvSpPr>
              <p:cNvPr id="14" name="Прямоугольник 13"/>
              <p:cNvSpPr/>
              <p:nvPr/>
            </p:nvSpPr>
            <p:spPr>
              <a:xfrm>
                <a:off x="4429123" y="3286124"/>
                <a:ext cx="2890535" cy="1569660"/>
              </a:xfrm>
              <a:prstGeom prst="rect">
                <a:avLst/>
              </a:prstGeom>
              <a:noFill/>
            </p:spPr>
            <p:txBody>
              <a:bodyPr wrap="none">
                <a:spAutoFit/>
                <a:scene3d>
                  <a:camera prst="orthographicFront"/>
                  <a:lightRig rig="glow" dir="tl">
                    <a:rot lat="0" lon="0" rev="5400000"/>
                  </a:lightRig>
                </a:scene3d>
                <a:sp3d contourW="12700">
                  <a:bevelT w="25400" h="25400"/>
                  <a:contourClr>
                    <a:schemeClr val="accent6">
                      <a:shade val="73000"/>
                    </a:schemeClr>
                  </a:contourClr>
                </a:sp3d>
              </a:bodyPr>
              <a:lstStyle/>
              <a:p>
                <a:pPr>
                  <a:defRPr/>
                </a:pPr>
                <a:r>
                  <a:rPr lang="ru-RU" sz="9600" b="1" dirty="0">
                    <a:ln w="11430"/>
                    <a:gradFill>
                      <a:gsLst>
                        <a:gs pos="0">
                          <a:schemeClr val="accent6">
                            <a:tint val="90000"/>
                            <a:satMod val="120000"/>
                          </a:schemeClr>
                        </a:gs>
                        <a:gs pos="25000">
                          <a:schemeClr val="accent6">
                            <a:tint val="93000"/>
                            <a:satMod val="120000"/>
                          </a:schemeClr>
                        </a:gs>
                        <a:gs pos="50000">
                          <a:schemeClr val="accent6">
                            <a:shade val="89000"/>
                            <a:satMod val="110000"/>
                          </a:schemeClr>
                        </a:gs>
                        <a:gs pos="75000">
                          <a:schemeClr val="accent6">
                            <a:tint val="93000"/>
                            <a:satMod val="120000"/>
                          </a:schemeClr>
                        </a:gs>
                        <a:gs pos="100000">
                          <a:schemeClr val="accent6">
                            <a:tint val="90000"/>
                            <a:satMod val="120000"/>
                          </a:schemeClr>
                        </a:gs>
                      </a:gsLst>
                      <a:lin ang="5400000"/>
                    </a:gradFill>
                    <a:effectLst>
                      <a:outerShdw blurRad="80000" dist="40000" dir="5040000" algn="tl">
                        <a:srgbClr val="000000">
                          <a:alpha val="30000"/>
                        </a:srgbClr>
                      </a:outerShdw>
                    </a:effectLst>
                  </a:rPr>
                  <a:t>игра</a:t>
                </a:r>
              </a:p>
            </p:txBody>
          </p:sp>
          <p:sp>
            <p:nvSpPr>
              <p:cNvPr id="15" name="Прямоугольник 14"/>
              <p:cNvSpPr/>
              <p:nvPr/>
            </p:nvSpPr>
            <p:spPr>
              <a:xfrm>
                <a:off x="3932100" y="2535502"/>
                <a:ext cx="869148" cy="1569660"/>
              </a:xfrm>
              <a:prstGeom prst="rect">
                <a:avLst/>
              </a:prstGeom>
              <a:noFill/>
            </p:spPr>
            <p:txBody>
              <a:bodyPr wrap="none">
                <a:spAutoFit/>
                <a:scene3d>
                  <a:camera prst="orthographicFront"/>
                  <a:lightRig rig="glow" dir="tl">
                    <a:rot lat="0" lon="0" rev="5400000"/>
                  </a:lightRig>
                </a:scene3d>
                <a:sp3d contourW="12700">
                  <a:bevelT w="25400" h="25400"/>
                  <a:contourClr>
                    <a:schemeClr val="accent6">
                      <a:shade val="73000"/>
                    </a:schemeClr>
                  </a:contourClr>
                </a:sp3d>
              </a:bodyPr>
              <a:lstStyle/>
              <a:p>
                <a:pPr>
                  <a:defRPr/>
                </a:pPr>
                <a:r>
                  <a:rPr lang="ru-RU" sz="9600" b="1" dirty="0">
                    <a:ln w="11430"/>
                    <a:gradFill>
                      <a:gsLst>
                        <a:gs pos="0">
                          <a:schemeClr val="accent6">
                            <a:tint val="90000"/>
                            <a:satMod val="120000"/>
                          </a:schemeClr>
                        </a:gs>
                        <a:gs pos="25000">
                          <a:schemeClr val="accent6">
                            <a:tint val="93000"/>
                            <a:satMod val="120000"/>
                          </a:schemeClr>
                        </a:gs>
                        <a:gs pos="50000">
                          <a:schemeClr val="accent6">
                            <a:shade val="89000"/>
                            <a:satMod val="110000"/>
                          </a:schemeClr>
                        </a:gs>
                        <a:gs pos="75000">
                          <a:schemeClr val="accent6">
                            <a:tint val="93000"/>
                            <a:satMod val="120000"/>
                          </a:schemeClr>
                        </a:gs>
                        <a:gs pos="100000">
                          <a:schemeClr val="accent6">
                            <a:tint val="90000"/>
                            <a:satMod val="120000"/>
                          </a:schemeClr>
                        </a:gs>
                      </a:gsLst>
                      <a:lin ang="5400000"/>
                    </a:gradFill>
                    <a:effectLst>
                      <a:outerShdw blurRad="80000" dist="40000" dir="5040000" algn="tl">
                        <a:srgbClr val="000000">
                          <a:alpha val="30000"/>
                        </a:srgbClr>
                      </a:outerShdw>
                    </a:effectLst>
                  </a:rPr>
                  <a:t>_</a:t>
                </a:r>
              </a:p>
            </p:txBody>
          </p:sp>
        </p:grpSp>
      </p:grpSp>
      <p:sp>
        <p:nvSpPr>
          <p:cNvPr id="49" name="TextBox 48"/>
          <p:cNvSpPr txBox="1"/>
          <p:nvPr/>
        </p:nvSpPr>
        <p:spPr>
          <a:xfrm>
            <a:off x="571501" y="4879255"/>
            <a:ext cx="8001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rgbClr val="FF9900"/>
                </a:solidFill>
              </a:rPr>
              <a:t>ЖИВАЯ  ПРИРОДА</a:t>
            </a:r>
          </a:p>
        </p:txBody>
      </p:sp>
    </p:spTree>
  </p:cSld>
  <p:clrMapOvr>
    <a:masterClrMapping/>
  </p:clrMapOvr>
  <p:transition advClick="0" advTm="10000">
    <p:comb/>
    <p:sndAc>
      <p:stSnd>
        <p:snd r:embed="rId3" name="Начало игры.wav"/>
      </p:stSnd>
    </p:sndAc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/>
          <p:nvPr/>
        </p:nvSpPr>
        <p:spPr>
          <a:xfrm>
            <a:off x="755576" y="341865"/>
            <a:ext cx="4968552" cy="769441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>
              <a:defRPr/>
            </a:pPr>
            <a:r>
              <a:rPr lang="ru-RU" sz="4400" b="1" dirty="0" smtClean="0">
                <a:ln/>
                <a:solidFill>
                  <a:schemeClr val="accent3"/>
                </a:solidFill>
              </a:rPr>
              <a:t>ЗВЕРИ</a:t>
            </a:r>
            <a:endParaRPr lang="ru-RU" sz="4400" b="1" dirty="0">
              <a:ln/>
              <a:solidFill>
                <a:schemeClr val="accent3"/>
              </a:solidFill>
            </a:endParaRPr>
          </a:p>
        </p:txBody>
      </p:sp>
      <p:sp>
        <p:nvSpPr>
          <p:cNvPr id="18" name="Rectangle 67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6643702" y="6069033"/>
            <a:ext cx="2000264" cy="360363"/>
          </a:xfrm>
          <a:prstGeom prst="rect">
            <a:avLst/>
          </a:prstGeom>
          <a:ln>
            <a:solidFill>
              <a:schemeClr val="tx1"/>
            </a:solidFill>
            <a:headEnd/>
            <a:tailEnd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 anchor="ctr"/>
          <a:lstStyle/>
          <a:p>
            <a:pPr>
              <a:defRPr/>
            </a:pPr>
            <a:r>
              <a:rPr lang="ru-RU" sz="1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Продолжить игру</a:t>
            </a:r>
          </a:p>
        </p:txBody>
      </p:sp>
      <p:sp>
        <p:nvSpPr>
          <p:cNvPr id="22" name="Rectangle 117">
            <a:hlinkClick r:id="" action="ppaction://noaction"/>
          </p:cNvPr>
          <p:cNvSpPr>
            <a:spLocks noChangeArrowheads="1"/>
          </p:cNvSpPr>
          <p:nvPr/>
        </p:nvSpPr>
        <p:spPr bwMode="auto">
          <a:xfrm>
            <a:off x="428596" y="6072206"/>
            <a:ext cx="1571636" cy="360363"/>
          </a:xfrm>
          <a:prstGeom prst="rect">
            <a:avLst/>
          </a:prstGeom>
          <a:ln>
            <a:solidFill>
              <a:schemeClr val="tx1"/>
            </a:solidFill>
            <a:headEnd/>
            <a:tailEnd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>
              <a:defRPr/>
            </a:pPr>
            <a:r>
              <a:rPr lang="ru-RU" sz="2000" b="1" dirty="0">
                <a:solidFill>
                  <a:schemeClr val="tx1"/>
                </a:solidFill>
                <a:latin typeface="Arial" charset="0"/>
              </a:rPr>
              <a:t>РАУНД </a:t>
            </a:r>
            <a:r>
              <a:rPr lang="en-US" sz="2000" b="1" dirty="0">
                <a:solidFill>
                  <a:schemeClr val="tx1"/>
                </a:solidFill>
                <a:latin typeface="Arial" charset="0"/>
              </a:rPr>
              <a:t>II</a:t>
            </a:r>
            <a:endParaRPr lang="ru-RU" sz="2000" b="1" dirty="0">
              <a:solidFill>
                <a:schemeClr val="tx1"/>
              </a:solidFill>
              <a:latin typeface="Arial" charset="0"/>
            </a:endParaRPr>
          </a:p>
        </p:txBody>
      </p:sp>
      <p:grpSp>
        <p:nvGrpSpPr>
          <p:cNvPr id="28684" name="Группа 22"/>
          <p:cNvGrpSpPr>
            <a:grpSpLocks/>
          </p:cNvGrpSpPr>
          <p:nvPr/>
        </p:nvGrpSpPr>
        <p:grpSpPr bwMode="auto">
          <a:xfrm>
            <a:off x="7786688" y="500063"/>
            <a:ext cx="857250" cy="857250"/>
            <a:chOff x="7786710" y="500042"/>
            <a:chExt cx="857256" cy="857256"/>
          </a:xfrm>
        </p:grpSpPr>
        <p:sp>
          <p:nvSpPr>
            <p:cNvPr id="24" name="Багетная рамка 23"/>
            <p:cNvSpPr/>
            <p:nvPr/>
          </p:nvSpPr>
          <p:spPr>
            <a:xfrm>
              <a:off x="7786710" y="500042"/>
              <a:ext cx="857256" cy="857256"/>
            </a:xfrm>
            <a:prstGeom prst="bevel">
              <a:avLst/>
            </a:prstGeom>
            <a:ln>
              <a:solidFill>
                <a:schemeClr val="tx1"/>
              </a:solidFill>
            </a:ln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5" name="Прямоугольник 24"/>
            <p:cNvSpPr/>
            <p:nvPr/>
          </p:nvSpPr>
          <p:spPr>
            <a:xfrm>
              <a:off x="7826115" y="502746"/>
              <a:ext cx="748929" cy="769446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ru-RU" sz="4400" b="1" dirty="0">
                  <a:ln w="17780" cmpd="sng">
                    <a:solidFill>
                      <a:srgbClr val="FFFFFF"/>
                    </a:solidFill>
                    <a:prstDash val="solid"/>
                    <a:miter lim="800000"/>
                  </a:ln>
                  <a:gradFill rotWithShape="1">
                    <a:gsLst>
                      <a:gs pos="0">
                        <a:srgbClr val="000000">
                          <a:tint val="92000"/>
                          <a:shade val="100000"/>
                          <a:satMod val="150000"/>
                        </a:srgbClr>
                      </a:gs>
                      <a:gs pos="49000">
                        <a:srgbClr val="000000">
                          <a:tint val="89000"/>
                          <a:shade val="90000"/>
                          <a:satMod val="150000"/>
                        </a:srgbClr>
                      </a:gs>
                      <a:gs pos="50000">
                        <a:srgbClr val="000000">
                          <a:tint val="100000"/>
                          <a:shade val="75000"/>
                          <a:satMod val="150000"/>
                        </a:srgbClr>
                      </a:gs>
                      <a:gs pos="95000">
                        <a:srgbClr val="000000">
                          <a:shade val="47000"/>
                          <a:satMod val="150000"/>
                        </a:srgbClr>
                      </a:gs>
                      <a:gs pos="100000">
                        <a:srgbClr val="000000">
                          <a:shade val="39000"/>
                          <a:satMod val="150000"/>
                        </a:srgbClr>
                      </a:gs>
                    </a:gsLst>
                    <a:lin ang="5400000"/>
                  </a:gradFill>
                  <a:effectLst>
                    <a:outerShdw blurRad="50800" algn="tl" rotWithShape="0">
                      <a:srgbClr val="000000"/>
                    </a:outerShdw>
                  </a:effectLst>
                </a:rPr>
                <a:t>3</a:t>
              </a:r>
              <a:r>
                <a:rPr lang="ru-RU" sz="4400" b="1" dirty="0" smtClean="0">
                  <a:ln w="17780" cmpd="sng">
                    <a:solidFill>
                      <a:srgbClr val="FFFFFF"/>
                    </a:solidFill>
                    <a:prstDash val="solid"/>
                    <a:miter lim="800000"/>
                  </a:ln>
                  <a:gradFill rotWithShape="1">
                    <a:gsLst>
                      <a:gs pos="0">
                        <a:srgbClr val="000000">
                          <a:tint val="92000"/>
                          <a:shade val="100000"/>
                          <a:satMod val="150000"/>
                        </a:srgbClr>
                      </a:gs>
                      <a:gs pos="49000">
                        <a:srgbClr val="000000">
                          <a:tint val="89000"/>
                          <a:shade val="90000"/>
                          <a:satMod val="150000"/>
                        </a:srgbClr>
                      </a:gs>
                      <a:gs pos="50000">
                        <a:srgbClr val="000000">
                          <a:tint val="100000"/>
                          <a:shade val="75000"/>
                          <a:satMod val="150000"/>
                        </a:srgbClr>
                      </a:gs>
                      <a:gs pos="95000">
                        <a:srgbClr val="000000">
                          <a:shade val="47000"/>
                          <a:satMod val="150000"/>
                        </a:srgbClr>
                      </a:gs>
                      <a:gs pos="100000">
                        <a:srgbClr val="000000">
                          <a:shade val="39000"/>
                          <a:satMod val="150000"/>
                        </a:srgbClr>
                      </a:gs>
                    </a:gsLst>
                    <a:lin ang="5400000"/>
                  </a:gradFill>
                  <a:effectLst>
                    <a:outerShdw blurRad="50800" algn="tl" rotWithShape="0">
                      <a:srgbClr val="000000"/>
                    </a:outerShdw>
                  </a:effectLst>
                </a:rPr>
                <a:t>0</a:t>
              </a:r>
              <a:endParaRPr lang="ru-RU" sz="44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endParaRPr>
            </a:p>
          </p:txBody>
        </p:sp>
      </p:grpSp>
      <p:sp>
        <p:nvSpPr>
          <p:cNvPr id="26" name="Скругленный прямоугольник 25"/>
          <p:cNvSpPr/>
          <p:nvPr/>
        </p:nvSpPr>
        <p:spPr>
          <a:xfrm>
            <a:off x="428596" y="1111306"/>
            <a:ext cx="5583564" cy="2140635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marL="609600" indent="-609600">
              <a:spcBef>
                <a:spcPct val="20000"/>
              </a:spcBef>
              <a:defRPr/>
            </a:pPr>
            <a:r>
              <a:rPr lang="ru-RU" sz="2800" b="1" dirty="0">
                <a:effectLst>
                  <a:outerShdw blurRad="38100" dist="38100" dir="2700000" algn="tl">
                    <a:srgbClr val="FFFFFF"/>
                  </a:outerShdw>
                </a:effectLst>
              </a:rPr>
              <a:t>Угадайте, что за шапка:</a:t>
            </a:r>
          </a:p>
          <a:p>
            <a:pPr marL="609600" indent="-609600">
              <a:spcBef>
                <a:spcPct val="20000"/>
              </a:spcBef>
              <a:defRPr/>
            </a:pPr>
            <a:r>
              <a:rPr lang="ru-RU" sz="2800" b="1" dirty="0">
                <a:effectLst>
                  <a:outerShdw blurRad="38100" dist="38100" dir="2700000" algn="tl">
                    <a:srgbClr val="FFFFFF"/>
                  </a:outerShdw>
                </a:effectLst>
              </a:rPr>
              <a:t>Меха целая охапка.</a:t>
            </a:r>
          </a:p>
          <a:p>
            <a:pPr marL="609600" indent="-609600">
              <a:spcBef>
                <a:spcPct val="20000"/>
              </a:spcBef>
              <a:defRPr/>
            </a:pPr>
            <a:r>
              <a:rPr lang="ru-RU" sz="2800" b="1" dirty="0">
                <a:effectLst>
                  <a:outerShdw blurRad="38100" dist="38100" dir="2700000" algn="tl">
                    <a:srgbClr val="FFFFFF"/>
                  </a:outerShdw>
                </a:effectLst>
              </a:rPr>
              <a:t>Шапка бегает в бору,</a:t>
            </a:r>
          </a:p>
          <a:p>
            <a:pPr marL="609600" indent="-609600">
              <a:spcBef>
                <a:spcPct val="20000"/>
              </a:spcBef>
              <a:defRPr/>
            </a:pPr>
            <a:r>
              <a:rPr lang="ru-RU" sz="2800" b="1" dirty="0">
                <a:effectLst>
                  <a:outerShdw blurRad="38100" dist="38100" dir="2700000" algn="tl">
                    <a:srgbClr val="FFFFFF"/>
                  </a:outerShdw>
                </a:effectLst>
              </a:rPr>
              <a:t>У стволов </a:t>
            </a:r>
            <a:r>
              <a:rPr lang="ru-RU" sz="2800" b="1" dirty="0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грызёт </a:t>
            </a:r>
            <a:r>
              <a:rPr lang="ru-RU" sz="2800" b="1" dirty="0">
                <a:effectLst>
                  <a:outerShdw blurRad="38100" dist="38100" dir="2700000" algn="tl">
                    <a:srgbClr val="FFFFFF"/>
                  </a:outerShdw>
                </a:effectLst>
              </a:rPr>
              <a:t>кору. </a:t>
            </a: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6012160" y="4214818"/>
            <a:ext cx="2488930" cy="1571636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endParaRPr lang="ru-RU" b="1" dirty="0"/>
          </a:p>
        </p:txBody>
      </p:sp>
      <p:sp>
        <p:nvSpPr>
          <p:cNvPr id="60418" name="Rectangle 2"/>
          <p:cNvSpPr>
            <a:spLocks noChangeArrowheads="1"/>
          </p:cNvSpPr>
          <p:nvPr/>
        </p:nvSpPr>
        <p:spPr bwMode="auto">
          <a:xfrm>
            <a:off x="6300192" y="4538397"/>
            <a:ext cx="1697412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ru-RU" sz="4000" b="1" dirty="0" smtClean="0"/>
              <a:t>Заяц</a:t>
            </a:r>
            <a:endParaRPr kumimoji="0" lang="ru-RU" sz="4000" b="1" i="0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25602" name="Picture 2" descr="&amp;Zcy;&amp;acy;&amp;jcy;&amp;tscy;&amp;ycy; &amp;vcy; &amp;scy;&amp;ncy;&amp;iecy;&amp;gcy;&amp;ucy;. &amp;Fcy;&amp;ocy;&amp;tcy;&amp;ocy;&amp;khcy;&amp;ocy;&amp;scy;&amp;tcy;&amp;icy;&amp;ncy;&amp;gcy; - &amp;fcy;&amp;ocy;&amp;tcy;&amp;ocy;&amp;gcy;&amp;rcy;&amp;acy;&amp;fcy;&amp;icy;&amp;icy;, &amp;kcy;&amp;acy;&amp;rcy;&amp;tcy;&amp;icy;&amp;ncy;&amp;kcy;&amp;icy;, &amp;icy;&amp;zcy;&amp;ocy;&amp;bcy;&amp;rcy;&amp;acy;&amp;zhcy;&amp;iecy;&amp;ncy;…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4869" y="3408386"/>
            <a:ext cx="4445079" cy="33338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5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04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04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04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41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рямоугольник 13"/>
          <p:cNvSpPr/>
          <p:nvPr/>
        </p:nvSpPr>
        <p:spPr>
          <a:xfrm>
            <a:off x="1403648" y="357166"/>
            <a:ext cx="3888432" cy="769441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>
              <a:defRPr/>
            </a:pPr>
            <a:r>
              <a:rPr lang="ru-RU" sz="4400" b="1" dirty="0" smtClean="0">
                <a:ln/>
                <a:solidFill>
                  <a:schemeClr val="accent3"/>
                </a:solidFill>
              </a:rPr>
              <a:t>ЗВЕРИ</a:t>
            </a:r>
            <a:endParaRPr lang="ru-RU" sz="4400" b="1" dirty="0">
              <a:ln/>
              <a:solidFill>
                <a:schemeClr val="accent3"/>
              </a:solidFill>
            </a:endParaRPr>
          </a:p>
        </p:txBody>
      </p:sp>
      <p:sp>
        <p:nvSpPr>
          <p:cNvPr id="17" name="Rectangle 67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6643702" y="6069033"/>
            <a:ext cx="2000264" cy="360363"/>
          </a:xfrm>
          <a:prstGeom prst="rect">
            <a:avLst/>
          </a:prstGeom>
          <a:ln>
            <a:solidFill>
              <a:schemeClr val="tx1"/>
            </a:solidFill>
            <a:headEnd/>
            <a:tailEnd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 anchor="ctr"/>
          <a:lstStyle/>
          <a:p>
            <a:pPr>
              <a:defRPr/>
            </a:pPr>
            <a:r>
              <a:rPr lang="ru-RU" sz="1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Продолжить игру</a:t>
            </a:r>
          </a:p>
        </p:txBody>
      </p:sp>
      <p:sp>
        <p:nvSpPr>
          <p:cNvPr id="21" name="Rectangle 117">
            <a:hlinkClick r:id="" action="ppaction://noaction"/>
          </p:cNvPr>
          <p:cNvSpPr>
            <a:spLocks noChangeArrowheads="1"/>
          </p:cNvSpPr>
          <p:nvPr/>
        </p:nvSpPr>
        <p:spPr bwMode="auto">
          <a:xfrm>
            <a:off x="428596" y="6072206"/>
            <a:ext cx="1571636" cy="360363"/>
          </a:xfrm>
          <a:prstGeom prst="rect">
            <a:avLst/>
          </a:prstGeom>
          <a:ln>
            <a:solidFill>
              <a:schemeClr val="tx1"/>
            </a:solidFill>
            <a:headEnd/>
            <a:tailEnd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>
              <a:defRPr/>
            </a:pPr>
            <a:r>
              <a:rPr lang="ru-RU" sz="2000" b="1" dirty="0">
                <a:solidFill>
                  <a:schemeClr val="tx1"/>
                </a:solidFill>
                <a:latin typeface="Arial" charset="0"/>
              </a:rPr>
              <a:t>РАУНД </a:t>
            </a:r>
            <a:r>
              <a:rPr lang="en-US" sz="2000" b="1" dirty="0">
                <a:solidFill>
                  <a:schemeClr val="tx1"/>
                </a:solidFill>
                <a:latin typeface="Arial" charset="0"/>
              </a:rPr>
              <a:t>II</a:t>
            </a:r>
            <a:endParaRPr lang="ru-RU" sz="2000" b="1" dirty="0">
              <a:solidFill>
                <a:schemeClr val="tx1"/>
              </a:solidFill>
              <a:latin typeface="Arial" charset="0"/>
            </a:endParaRPr>
          </a:p>
        </p:txBody>
      </p:sp>
      <p:grpSp>
        <p:nvGrpSpPr>
          <p:cNvPr id="29709" name="Группа 21"/>
          <p:cNvGrpSpPr>
            <a:grpSpLocks/>
          </p:cNvGrpSpPr>
          <p:nvPr/>
        </p:nvGrpSpPr>
        <p:grpSpPr bwMode="auto">
          <a:xfrm>
            <a:off x="7786688" y="500063"/>
            <a:ext cx="857250" cy="857250"/>
            <a:chOff x="7786710" y="500042"/>
            <a:chExt cx="857256" cy="857256"/>
          </a:xfrm>
        </p:grpSpPr>
        <p:sp>
          <p:nvSpPr>
            <p:cNvPr id="23" name="Багетная рамка 22"/>
            <p:cNvSpPr/>
            <p:nvPr/>
          </p:nvSpPr>
          <p:spPr>
            <a:xfrm>
              <a:off x="7786710" y="500042"/>
              <a:ext cx="857256" cy="857256"/>
            </a:xfrm>
            <a:prstGeom prst="bevel">
              <a:avLst/>
            </a:prstGeom>
            <a:ln>
              <a:solidFill>
                <a:schemeClr val="tx1"/>
              </a:solidFill>
            </a:ln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4" name="Прямоугольник 23"/>
            <p:cNvSpPr/>
            <p:nvPr/>
          </p:nvSpPr>
          <p:spPr>
            <a:xfrm>
              <a:off x="7826115" y="502746"/>
              <a:ext cx="748929" cy="769446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ru-RU" sz="4400" b="1" dirty="0">
                  <a:ln w="17780" cmpd="sng">
                    <a:solidFill>
                      <a:srgbClr val="FFFFFF"/>
                    </a:solidFill>
                    <a:prstDash val="solid"/>
                    <a:miter lim="800000"/>
                  </a:ln>
                  <a:gradFill rotWithShape="1">
                    <a:gsLst>
                      <a:gs pos="0">
                        <a:srgbClr val="000000">
                          <a:tint val="92000"/>
                          <a:shade val="100000"/>
                          <a:satMod val="150000"/>
                        </a:srgbClr>
                      </a:gs>
                      <a:gs pos="49000">
                        <a:srgbClr val="000000">
                          <a:tint val="89000"/>
                          <a:shade val="90000"/>
                          <a:satMod val="150000"/>
                        </a:srgbClr>
                      </a:gs>
                      <a:gs pos="50000">
                        <a:srgbClr val="000000">
                          <a:tint val="100000"/>
                          <a:shade val="75000"/>
                          <a:satMod val="150000"/>
                        </a:srgbClr>
                      </a:gs>
                      <a:gs pos="95000">
                        <a:srgbClr val="000000">
                          <a:shade val="47000"/>
                          <a:satMod val="150000"/>
                        </a:srgbClr>
                      </a:gs>
                      <a:gs pos="100000">
                        <a:srgbClr val="000000">
                          <a:shade val="39000"/>
                          <a:satMod val="150000"/>
                        </a:srgbClr>
                      </a:gs>
                    </a:gsLst>
                    <a:lin ang="5400000"/>
                  </a:gradFill>
                  <a:effectLst>
                    <a:outerShdw blurRad="50800" algn="tl" rotWithShape="0">
                      <a:srgbClr val="000000"/>
                    </a:outerShdw>
                  </a:effectLst>
                </a:rPr>
                <a:t>4</a:t>
              </a:r>
              <a:r>
                <a:rPr lang="ru-RU" sz="4400" b="1" dirty="0" smtClean="0">
                  <a:ln w="17780" cmpd="sng">
                    <a:solidFill>
                      <a:srgbClr val="FFFFFF"/>
                    </a:solidFill>
                    <a:prstDash val="solid"/>
                    <a:miter lim="800000"/>
                  </a:ln>
                  <a:gradFill rotWithShape="1">
                    <a:gsLst>
                      <a:gs pos="0">
                        <a:srgbClr val="000000">
                          <a:tint val="92000"/>
                          <a:shade val="100000"/>
                          <a:satMod val="150000"/>
                        </a:srgbClr>
                      </a:gs>
                      <a:gs pos="49000">
                        <a:srgbClr val="000000">
                          <a:tint val="89000"/>
                          <a:shade val="90000"/>
                          <a:satMod val="150000"/>
                        </a:srgbClr>
                      </a:gs>
                      <a:gs pos="50000">
                        <a:srgbClr val="000000">
                          <a:tint val="100000"/>
                          <a:shade val="75000"/>
                          <a:satMod val="150000"/>
                        </a:srgbClr>
                      </a:gs>
                      <a:gs pos="95000">
                        <a:srgbClr val="000000">
                          <a:shade val="47000"/>
                          <a:satMod val="150000"/>
                        </a:srgbClr>
                      </a:gs>
                      <a:gs pos="100000">
                        <a:srgbClr val="000000">
                          <a:shade val="39000"/>
                          <a:satMod val="150000"/>
                        </a:srgbClr>
                      </a:gs>
                    </a:gsLst>
                    <a:lin ang="5400000"/>
                  </a:gradFill>
                  <a:effectLst>
                    <a:outerShdw blurRad="50800" algn="tl" rotWithShape="0">
                      <a:srgbClr val="000000"/>
                    </a:outerShdw>
                  </a:effectLst>
                </a:rPr>
                <a:t>0</a:t>
              </a:r>
              <a:endParaRPr lang="ru-RU" sz="44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endParaRPr>
            </a:p>
          </p:txBody>
        </p:sp>
      </p:grpSp>
      <p:sp>
        <p:nvSpPr>
          <p:cNvPr id="25" name="Скругленный прямоугольник 24"/>
          <p:cNvSpPr/>
          <p:nvPr/>
        </p:nvSpPr>
        <p:spPr>
          <a:xfrm>
            <a:off x="457196" y="1126607"/>
            <a:ext cx="5643573" cy="2053895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marL="609600" indent="-609600">
              <a:spcBef>
                <a:spcPct val="20000"/>
              </a:spcBef>
              <a:defRPr/>
            </a:pPr>
            <a:r>
              <a:rPr lang="ru-RU" sz="2800" b="1" dirty="0"/>
              <a:t>Трав копытами касаясь,</a:t>
            </a:r>
          </a:p>
          <a:p>
            <a:pPr marL="609600" indent="-609600">
              <a:spcBef>
                <a:spcPct val="20000"/>
              </a:spcBef>
              <a:defRPr/>
            </a:pPr>
            <a:r>
              <a:rPr lang="ru-RU" sz="2800" b="1" dirty="0"/>
              <a:t>Ходит по лесу красавец,</a:t>
            </a:r>
          </a:p>
          <a:p>
            <a:pPr marL="609600" indent="-609600">
              <a:spcBef>
                <a:spcPct val="20000"/>
              </a:spcBef>
              <a:defRPr/>
            </a:pPr>
            <a:r>
              <a:rPr lang="ru-RU" sz="2800" b="1" dirty="0"/>
              <a:t>Ходит смело и легко.</a:t>
            </a:r>
          </a:p>
          <a:p>
            <a:pPr marL="609600" indent="-609600">
              <a:spcBef>
                <a:spcPct val="20000"/>
              </a:spcBef>
              <a:defRPr/>
            </a:pPr>
            <a:r>
              <a:rPr lang="ru-RU" sz="2800" b="1" dirty="0"/>
              <a:t>Рога раскинув широко. </a:t>
            </a: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6012160" y="4214818"/>
            <a:ext cx="2488930" cy="1571636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4000" b="1" dirty="0" smtClean="0"/>
              <a:t>Лось</a:t>
            </a:r>
            <a:endParaRPr lang="ru-RU" sz="4000" b="1" dirty="0"/>
          </a:p>
        </p:txBody>
      </p:sp>
      <p:pic>
        <p:nvPicPr>
          <p:cNvPr id="26626" name="Picture 2" descr="Andrea Barghi Facebook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158" y="3356992"/>
            <a:ext cx="4467256" cy="33216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6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Rectangle 67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6643702" y="6069033"/>
            <a:ext cx="2000264" cy="360363"/>
          </a:xfrm>
          <a:prstGeom prst="rect">
            <a:avLst/>
          </a:prstGeom>
          <a:ln>
            <a:solidFill>
              <a:schemeClr val="tx1"/>
            </a:solidFill>
            <a:headEnd/>
            <a:tailEnd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 anchor="ctr"/>
          <a:lstStyle/>
          <a:p>
            <a:pPr>
              <a:defRPr/>
            </a:pPr>
            <a:r>
              <a:rPr lang="ru-RU" sz="1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Продолжить игру</a:t>
            </a:r>
          </a:p>
        </p:txBody>
      </p:sp>
      <p:sp>
        <p:nvSpPr>
          <p:cNvPr id="145" name="Rectangle 117">
            <a:hlinkClick r:id="" action="ppaction://noaction"/>
          </p:cNvPr>
          <p:cNvSpPr>
            <a:spLocks noChangeArrowheads="1"/>
          </p:cNvSpPr>
          <p:nvPr/>
        </p:nvSpPr>
        <p:spPr bwMode="auto">
          <a:xfrm>
            <a:off x="428596" y="6072206"/>
            <a:ext cx="1571636" cy="360363"/>
          </a:xfrm>
          <a:prstGeom prst="rect">
            <a:avLst/>
          </a:prstGeom>
          <a:ln>
            <a:solidFill>
              <a:schemeClr val="tx1"/>
            </a:solidFill>
            <a:headEnd/>
            <a:tailEnd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>
              <a:defRPr/>
            </a:pPr>
            <a:r>
              <a:rPr lang="ru-RU" sz="2000" b="1" dirty="0">
                <a:solidFill>
                  <a:schemeClr val="tx1"/>
                </a:solidFill>
                <a:latin typeface="Arial" charset="0"/>
              </a:rPr>
              <a:t>РАУНД </a:t>
            </a:r>
            <a:r>
              <a:rPr lang="en-US" sz="2000" b="1" dirty="0">
                <a:solidFill>
                  <a:schemeClr val="tx1"/>
                </a:solidFill>
                <a:latin typeface="Arial" charset="0"/>
              </a:rPr>
              <a:t>II</a:t>
            </a:r>
            <a:endParaRPr lang="ru-RU" sz="2000" b="1" dirty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16" name="Прямоугольник 15"/>
          <p:cNvSpPr/>
          <p:nvPr/>
        </p:nvSpPr>
        <p:spPr bwMode="auto">
          <a:xfrm>
            <a:off x="919294" y="330102"/>
            <a:ext cx="5308890" cy="923330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>
              <a:defRPr/>
            </a:pPr>
            <a:r>
              <a:rPr lang="ru-RU" sz="5400" b="1" dirty="0" smtClean="0">
                <a:ln/>
                <a:solidFill>
                  <a:schemeClr val="accent3"/>
                </a:solidFill>
              </a:rPr>
              <a:t>КОТ В МЕШКЕ</a:t>
            </a:r>
            <a:endParaRPr lang="ru-RU" sz="5400" b="1" dirty="0">
              <a:ln/>
              <a:solidFill>
                <a:schemeClr val="accent3"/>
              </a:solidFill>
            </a:endParaRPr>
          </a:p>
        </p:txBody>
      </p:sp>
      <p:grpSp>
        <p:nvGrpSpPr>
          <p:cNvPr id="3087" name="Группа 63"/>
          <p:cNvGrpSpPr>
            <a:grpSpLocks/>
          </p:cNvGrpSpPr>
          <p:nvPr/>
        </p:nvGrpSpPr>
        <p:grpSpPr bwMode="auto">
          <a:xfrm>
            <a:off x="7500938" y="571500"/>
            <a:ext cx="857250" cy="857250"/>
            <a:chOff x="7500958" y="571480"/>
            <a:chExt cx="857256" cy="857256"/>
          </a:xfrm>
        </p:grpSpPr>
        <p:sp>
          <p:nvSpPr>
            <p:cNvPr id="62" name="Багетная рамка 61"/>
            <p:cNvSpPr/>
            <p:nvPr/>
          </p:nvSpPr>
          <p:spPr>
            <a:xfrm>
              <a:off x="7500958" y="571480"/>
              <a:ext cx="857256" cy="857256"/>
            </a:xfrm>
            <a:prstGeom prst="bevel">
              <a:avLst/>
            </a:prstGeom>
            <a:ln>
              <a:solidFill>
                <a:schemeClr val="tx1"/>
              </a:solidFill>
            </a:ln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63" name="Прямоугольник 62"/>
            <p:cNvSpPr/>
            <p:nvPr/>
          </p:nvSpPr>
          <p:spPr>
            <a:xfrm>
              <a:off x="7568716" y="608551"/>
              <a:ext cx="697627" cy="707886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ru-RU" sz="4000" b="1" dirty="0">
                  <a:ln w="17780" cmpd="sng">
                    <a:solidFill>
                      <a:srgbClr val="FFFFFF"/>
                    </a:solidFill>
                    <a:prstDash val="solid"/>
                    <a:miter lim="800000"/>
                  </a:ln>
                  <a:gradFill rotWithShape="1">
                    <a:gsLst>
                      <a:gs pos="0">
                        <a:srgbClr val="000000">
                          <a:tint val="92000"/>
                          <a:shade val="100000"/>
                          <a:satMod val="150000"/>
                        </a:srgbClr>
                      </a:gs>
                      <a:gs pos="49000">
                        <a:srgbClr val="000000">
                          <a:tint val="89000"/>
                          <a:shade val="90000"/>
                          <a:satMod val="150000"/>
                        </a:srgbClr>
                      </a:gs>
                      <a:gs pos="50000">
                        <a:srgbClr val="000000">
                          <a:tint val="100000"/>
                          <a:shade val="75000"/>
                          <a:satMod val="150000"/>
                        </a:srgbClr>
                      </a:gs>
                      <a:gs pos="95000">
                        <a:srgbClr val="000000">
                          <a:shade val="47000"/>
                          <a:satMod val="150000"/>
                        </a:srgbClr>
                      </a:gs>
                      <a:gs pos="100000">
                        <a:srgbClr val="000000">
                          <a:shade val="39000"/>
                          <a:satMod val="150000"/>
                        </a:srgbClr>
                      </a:gs>
                    </a:gsLst>
                    <a:lin ang="5400000"/>
                  </a:gradFill>
                  <a:effectLst>
                    <a:outerShdw blurRad="50800" algn="tl" rotWithShape="0">
                      <a:srgbClr val="000000"/>
                    </a:outerShdw>
                  </a:effectLst>
                </a:rPr>
                <a:t>50</a:t>
              </a:r>
            </a:p>
          </p:txBody>
        </p:sp>
      </p:grpSp>
      <p:sp>
        <p:nvSpPr>
          <p:cNvPr id="66" name="Скругленный прямоугольник 65"/>
          <p:cNvSpPr/>
          <p:nvPr/>
        </p:nvSpPr>
        <p:spPr>
          <a:xfrm>
            <a:off x="500034" y="1285859"/>
            <a:ext cx="5214974" cy="3139135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>
              <a:defRPr/>
            </a:pPr>
            <a:endParaRPr lang="ru-RU" dirty="0"/>
          </a:p>
        </p:txBody>
      </p:sp>
      <p:sp>
        <p:nvSpPr>
          <p:cNvPr id="48" name="TextBox 47"/>
          <p:cNvSpPr txBox="1"/>
          <p:nvPr/>
        </p:nvSpPr>
        <p:spPr>
          <a:xfrm>
            <a:off x="2000232" y="1000108"/>
            <a:ext cx="28575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3079" name="Rectangle 7"/>
          <p:cNvSpPr>
            <a:spLocks noChangeArrowheads="1"/>
          </p:cNvSpPr>
          <p:nvPr/>
        </p:nvSpPr>
        <p:spPr bwMode="auto">
          <a:xfrm>
            <a:off x="691675" y="1316452"/>
            <a:ext cx="5023333" cy="31085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l"/>
            <a:r>
              <a:rPr lang="ru-RU" sz="2800" b="1" dirty="0"/>
              <a:t>Полосатый, но не зебра,</a:t>
            </a:r>
          </a:p>
          <a:p>
            <a:pPr lvl="0" algn="l"/>
            <a:r>
              <a:rPr lang="ru-RU" sz="2800" b="1" dirty="0"/>
              <a:t>И знаком вам всем, наверное,</a:t>
            </a:r>
          </a:p>
          <a:p>
            <a:pPr lvl="0" algn="l"/>
            <a:r>
              <a:rPr lang="ru-RU" sz="2800" b="1" dirty="0"/>
              <a:t>Хвост красивый,</a:t>
            </a:r>
          </a:p>
          <a:p>
            <a:pPr lvl="0" algn="l"/>
            <a:r>
              <a:rPr lang="ru-RU" sz="2800" b="1" dirty="0"/>
              <a:t>Шерсть блестит,</a:t>
            </a:r>
          </a:p>
          <a:p>
            <a:pPr lvl="0" algn="l"/>
            <a:r>
              <a:rPr lang="ru-RU" sz="2800" b="1" dirty="0" smtClean="0"/>
              <a:t>Избегает </a:t>
            </a:r>
            <a:r>
              <a:rPr lang="ru-RU" sz="2800" b="1" dirty="0"/>
              <a:t>суеты.</a:t>
            </a:r>
          </a:p>
          <a:p>
            <a:pPr lvl="0" algn="l"/>
            <a:r>
              <a:rPr lang="ru-RU" sz="2800" b="1" dirty="0"/>
              <a:t>И в лесу </a:t>
            </a:r>
            <a:r>
              <a:rPr lang="ru-RU" sz="2800" b="1" dirty="0" smtClean="0"/>
              <a:t>зверёк </a:t>
            </a:r>
            <a:r>
              <a:rPr lang="ru-RU" sz="2800" b="1" dirty="0"/>
              <a:t>живет,</a:t>
            </a:r>
          </a:p>
          <a:p>
            <a:pPr lvl="0" algn="l"/>
            <a:r>
              <a:rPr lang="ru-RU" sz="2800" b="1" dirty="0"/>
              <a:t>А зовут </a:t>
            </a:r>
            <a:r>
              <a:rPr lang="ru-RU" sz="2800" b="1" dirty="0" smtClean="0"/>
              <a:t>его…</a:t>
            </a:r>
            <a:endParaRPr kumimoji="0" lang="ru-RU" sz="2800" b="1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j-lt"/>
            </a:endParaRPr>
          </a:p>
        </p:txBody>
      </p:sp>
      <p:sp>
        <p:nvSpPr>
          <p:cNvPr id="54" name="Скругленный прямоугольник 53"/>
          <p:cNvSpPr/>
          <p:nvPr/>
        </p:nvSpPr>
        <p:spPr>
          <a:xfrm>
            <a:off x="2123728" y="4855675"/>
            <a:ext cx="2847830" cy="1571636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4000" b="1" dirty="0" smtClean="0"/>
              <a:t>Енот</a:t>
            </a:r>
            <a:endParaRPr lang="ru-RU" sz="4000" b="1" dirty="0"/>
          </a:p>
        </p:txBody>
      </p:sp>
      <p:pic>
        <p:nvPicPr>
          <p:cNvPr id="27650" name="Picture 2" descr="&amp;IEcy;&amp;ncy;&amp;ocy;&amp;tcy; &amp;fcy;&amp;ocy;&amp;tcy;&amp;ocy; / VFL.Ru - &amp;vcy;&amp;acy;&amp;shcy; &amp;lcy;&amp;icy;&amp;chcy;&amp;ncy;&amp;ycy;&amp;jcy; &amp;fcy;&amp;ocy;&amp;tcy;&amp;ocy;&amp;khcy;&amp;ocy;&amp;scy;&amp;tcy;&amp;icy;&amp;ncy;&amp;gcy;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70750" y="2424697"/>
            <a:ext cx="5031807" cy="33578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46" name="Группа 156"/>
          <p:cNvGrpSpPr>
            <a:grpSpLocks/>
          </p:cNvGrpSpPr>
          <p:nvPr/>
        </p:nvGrpSpPr>
        <p:grpSpPr bwMode="auto">
          <a:xfrm>
            <a:off x="108934" y="-16414"/>
            <a:ext cx="8786813" cy="6642101"/>
            <a:chOff x="214313" y="358753"/>
            <a:chExt cx="8786813" cy="6642147"/>
          </a:xfrm>
        </p:grpSpPr>
        <p:grpSp>
          <p:nvGrpSpPr>
            <p:cNvPr id="52" name="Группа 91"/>
            <p:cNvGrpSpPr>
              <a:grpSpLocks/>
            </p:cNvGrpSpPr>
            <p:nvPr/>
          </p:nvGrpSpPr>
          <p:grpSpPr bwMode="auto">
            <a:xfrm>
              <a:off x="214313" y="358753"/>
              <a:ext cx="8786813" cy="6642147"/>
              <a:chOff x="214313" y="358753"/>
              <a:chExt cx="8786813" cy="6642147"/>
            </a:xfrm>
          </p:grpSpPr>
          <p:grpSp>
            <p:nvGrpSpPr>
              <p:cNvPr id="55" name="Группа 54"/>
              <p:cNvGrpSpPr>
                <a:grpSpLocks/>
              </p:cNvGrpSpPr>
              <p:nvPr/>
            </p:nvGrpSpPr>
            <p:grpSpPr bwMode="auto">
              <a:xfrm>
                <a:off x="214313" y="358753"/>
                <a:ext cx="8786813" cy="6642147"/>
                <a:chOff x="214313" y="358753"/>
                <a:chExt cx="8786813" cy="6642147"/>
              </a:xfrm>
            </p:grpSpPr>
            <p:sp>
              <p:nvSpPr>
                <p:cNvPr id="58" name="Прямоугольник 57"/>
                <p:cNvSpPr/>
                <p:nvPr/>
              </p:nvSpPr>
              <p:spPr bwMode="auto">
                <a:xfrm>
                  <a:off x="285751" y="500043"/>
                  <a:ext cx="8715375" cy="6500857"/>
                </a:xfrm>
                <a:prstGeom prst="rect">
                  <a:avLst/>
                </a:prstGeom>
                <a:gradFill>
                  <a:gsLst>
                    <a:gs pos="0">
                      <a:srgbClr val="000066"/>
                    </a:gs>
                    <a:gs pos="60000">
                      <a:schemeClr val="tx1"/>
                    </a:gs>
                    <a:gs pos="100000">
                      <a:srgbClr val="000066"/>
                    </a:gs>
                    <a:gs pos="100000">
                      <a:schemeClr val="tx1"/>
                    </a:gs>
                  </a:gsLst>
                </a:gradFill>
              </p:spPr>
              <p:style>
                <a:lnRef idx="0">
                  <a:schemeClr val="accent3"/>
                </a:lnRef>
                <a:fillRef idx="3">
                  <a:schemeClr val="accent3"/>
                </a:fillRef>
                <a:effectRef idx="3">
                  <a:schemeClr val="accent3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grpSp>
              <p:nvGrpSpPr>
                <p:cNvPr id="59" name="Группа 72"/>
                <p:cNvGrpSpPr/>
                <p:nvPr/>
              </p:nvGrpSpPr>
              <p:grpSpPr bwMode="auto">
                <a:xfrm>
                  <a:off x="642937" y="358753"/>
                  <a:ext cx="5572125" cy="5634077"/>
                  <a:chOff x="642909" y="357165"/>
                  <a:chExt cx="5572164" cy="5572164"/>
                </a:xfrm>
                <a:gradFill>
                  <a:gsLst>
                    <a:gs pos="0">
                      <a:schemeClr val="tx1"/>
                    </a:gs>
                    <a:gs pos="60000">
                      <a:srgbClr val="003399"/>
                    </a:gs>
                    <a:gs pos="100000">
                      <a:srgbClr val="000066"/>
                    </a:gs>
                    <a:gs pos="100000">
                      <a:schemeClr val="tx1">
                        <a:lumMod val="85000"/>
                        <a:lumOff val="15000"/>
                      </a:schemeClr>
                    </a:gs>
                  </a:gsLst>
                  <a:lin ang="16200000" scaled="0"/>
                </a:gra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grpSpPr>
              <p:sp>
                <p:nvSpPr>
                  <p:cNvPr id="114" name="Овал 9"/>
                  <p:cNvSpPr/>
                  <p:nvPr/>
                </p:nvSpPr>
                <p:spPr>
                  <a:xfrm>
                    <a:off x="642909" y="357165"/>
                    <a:ext cx="5572164" cy="5572164"/>
                  </a:xfrm>
                  <a:prstGeom prst="ellipse">
                    <a:avLst/>
                  </a:prstGeom>
                  <a:grpFill/>
                  <a:scene3d>
                    <a:camera prst="orthographicFront" fov="0">
                      <a:rot lat="0" lon="0" rev="0"/>
                    </a:camera>
                    <a:lightRig rig="contrasting" dir="t">
                      <a:rot lat="0" lon="0" rev="12000000"/>
                    </a:lightRig>
                  </a:scene3d>
                  <a:sp3d prstMaterial="powder">
                    <a:bevelT h="50800" prst="angle"/>
                  </a:sp3d>
                </p:spPr>
                <p:style>
                  <a:lnRef idx="0">
                    <a:schemeClr val="accent3"/>
                  </a:lnRef>
                  <a:fillRef idx="3">
                    <a:schemeClr val="accent3"/>
                  </a:fillRef>
                  <a:effectRef idx="3">
                    <a:schemeClr val="accent3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  <p:sp>
                <p:nvSpPr>
                  <p:cNvPr id="115" name="Овал 114"/>
                  <p:cNvSpPr/>
                  <p:nvPr/>
                </p:nvSpPr>
                <p:spPr>
                  <a:xfrm>
                    <a:off x="738896" y="500042"/>
                    <a:ext cx="5143536" cy="5143534"/>
                  </a:xfrm>
                  <a:prstGeom prst="ellipse">
                    <a:avLst/>
                  </a:prstGeom>
                  <a:grpFill/>
                  <a:scene3d>
                    <a:camera prst="orthographicFront" fov="0">
                      <a:rot lat="0" lon="0" rev="0"/>
                    </a:camera>
                    <a:lightRig rig="contrasting" dir="t">
                      <a:rot lat="0" lon="0" rev="12000000"/>
                    </a:lightRig>
                  </a:scene3d>
                  <a:sp3d prstMaterial="powder">
                    <a:bevelT h="50800" prst="angle"/>
                  </a:sp3d>
                </p:spPr>
                <p:style>
                  <a:lnRef idx="0">
                    <a:schemeClr val="accent3"/>
                  </a:lnRef>
                  <a:fillRef idx="3">
                    <a:schemeClr val="accent3"/>
                  </a:fillRef>
                  <a:effectRef idx="3">
                    <a:schemeClr val="accent3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</p:grpSp>
            <p:sp>
              <p:nvSpPr>
                <p:cNvPr id="60" name="4-конечная звезда 59"/>
                <p:cNvSpPr/>
                <p:nvPr/>
              </p:nvSpPr>
              <p:spPr bwMode="auto">
                <a:xfrm>
                  <a:off x="6500813" y="719913"/>
                  <a:ext cx="142875" cy="216695"/>
                </a:xfrm>
                <a:prstGeom prst="star4">
                  <a:avLst/>
                </a:prstGeom>
              </p:spPr>
              <p:style>
                <a:lnRef idx="0">
                  <a:schemeClr val="accent1"/>
                </a:lnRef>
                <a:fillRef idx="3">
                  <a:schemeClr val="accent1"/>
                </a:fillRef>
                <a:effectRef idx="3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61" name="4-конечная звезда 60"/>
                <p:cNvSpPr/>
                <p:nvPr/>
              </p:nvSpPr>
              <p:spPr bwMode="auto">
                <a:xfrm>
                  <a:off x="7143751" y="1225535"/>
                  <a:ext cx="285750" cy="433390"/>
                </a:xfrm>
                <a:prstGeom prst="star4">
                  <a:avLst/>
                </a:prstGeom>
              </p:spPr>
              <p:style>
                <a:lnRef idx="0">
                  <a:schemeClr val="accent1"/>
                </a:lnRef>
                <a:fillRef idx="3">
                  <a:schemeClr val="accent1"/>
                </a:fillRef>
                <a:effectRef idx="3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64" name="4-конечная звезда 63"/>
                <p:cNvSpPr/>
                <p:nvPr/>
              </p:nvSpPr>
              <p:spPr bwMode="auto">
                <a:xfrm>
                  <a:off x="8286751" y="2597939"/>
                  <a:ext cx="428625" cy="794549"/>
                </a:xfrm>
                <a:prstGeom prst="star4">
                  <a:avLst/>
                </a:prstGeom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  <a:outerShdw blurRad="65500" dist="38100" dir="5400000" rotWithShape="0">
                    <a:srgbClr val="000000">
                      <a:alpha val="40000"/>
                    </a:srgbClr>
                  </a:outerShdw>
                </a:effectLst>
              </p:spPr>
              <p:style>
                <a:lnRef idx="0">
                  <a:schemeClr val="accent1"/>
                </a:lnRef>
                <a:fillRef idx="3">
                  <a:schemeClr val="accent1"/>
                </a:fillRef>
                <a:effectRef idx="3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65" name="Полилиния 64"/>
                <p:cNvSpPr/>
                <p:nvPr/>
              </p:nvSpPr>
              <p:spPr bwMode="auto">
                <a:xfrm rot="19275439">
                  <a:off x="1038225" y="2827334"/>
                  <a:ext cx="463550" cy="304802"/>
                </a:xfrm>
                <a:custGeom>
                  <a:avLst/>
                  <a:gdLst>
                    <a:gd name="connsiteX0" fmla="*/ 0 w 548640"/>
                    <a:gd name="connsiteY0" fmla="*/ 0 h 321501"/>
                    <a:gd name="connsiteX1" fmla="*/ 0 w 548640"/>
                    <a:gd name="connsiteY1" fmla="*/ 0 h 321501"/>
                    <a:gd name="connsiteX2" fmla="*/ 24384 w 548640"/>
                    <a:gd name="connsiteY2" fmla="*/ 158496 h 321501"/>
                    <a:gd name="connsiteX3" fmla="*/ 73152 w 548640"/>
                    <a:gd name="connsiteY3" fmla="*/ 231648 h 321501"/>
                    <a:gd name="connsiteX4" fmla="*/ 109728 w 548640"/>
                    <a:gd name="connsiteY4" fmla="*/ 268224 h 321501"/>
                    <a:gd name="connsiteX5" fmla="*/ 182880 w 548640"/>
                    <a:gd name="connsiteY5" fmla="*/ 292608 h 321501"/>
                    <a:gd name="connsiteX6" fmla="*/ 548640 w 548640"/>
                    <a:gd name="connsiteY6" fmla="*/ 207264 h 321501"/>
                    <a:gd name="connsiteX7" fmla="*/ 0 w 548640"/>
                    <a:gd name="connsiteY7" fmla="*/ 0 h 3215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548640" h="321501">
                      <a:moveTo>
                        <a:pt x="0" y="0"/>
                      </a:moveTo>
                      <a:lnTo>
                        <a:pt x="0" y="0"/>
                      </a:lnTo>
                      <a:cubicBezTo>
                        <a:pt x="791" y="7120"/>
                        <a:pt x="9300" y="128328"/>
                        <a:pt x="24384" y="158496"/>
                      </a:cubicBezTo>
                      <a:cubicBezTo>
                        <a:pt x="37490" y="184708"/>
                        <a:pt x="52430" y="210926"/>
                        <a:pt x="73152" y="231648"/>
                      </a:cubicBezTo>
                      <a:cubicBezTo>
                        <a:pt x="85344" y="243840"/>
                        <a:pt x="94306" y="260513"/>
                        <a:pt x="109728" y="268224"/>
                      </a:cubicBezTo>
                      <a:cubicBezTo>
                        <a:pt x="216281" y="321501"/>
                        <a:pt x="144953" y="254681"/>
                        <a:pt x="182880" y="292608"/>
                      </a:cubicBezTo>
                      <a:lnTo>
                        <a:pt x="548640" y="20726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</p:spPr>
              <p:style>
                <a:lnRef idx="1">
                  <a:schemeClr val="accent3"/>
                </a:lnRef>
                <a:fillRef idx="2">
                  <a:schemeClr val="accent3"/>
                </a:fillRef>
                <a:effectRef idx="1">
                  <a:schemeClr val="accent3"/>
                </a:effectRef>
                <a:fontRef idx="minor">
                  <a:schemeClr val="dk1"/>
                </a:fontRef>
              </p:style>
              <p:txBody>
                <a:bodyPr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/>
                </a:p>
              </p:txBody>
            </p:sp>
            <p:sp>
              <p:nvSpPr>
                <p:cNvPr id="67" name="Полилиния 66"/>
                <p:cNvSpPr/>
                <p:nvPr/>
              </p:nvSpPr>
              <p:spPr bwMode="auto">
                <a:xfrm rot="1394041">
                  <a:off x="1825625" y="1957378"/>
                  <a:ext cx="317500" cy="192088"/>
                </a:xfrm>
                <a:custGeom>
                  <a:avLst/>
                  <a:gdLst>
                    <a:gd name="connsiteX0" fmla="*/ 0 w 548640"/>
                    <a:gd name="connsiteY0" fmla="*/ 0 h 321501"/>
                    <a:gd name="connsiteX1" fmla="*/ 0 w 548640"/>
                    <a:gd name="connsiteY1" fmla="*/ 0 h 321501"/>
                    <a:gd name="connsiteX2" fmla="*/ 24384 w 548640"/>
                    <a:gd name="connsiteY2" fmla="*/ 158496 h 321501"/>
                    <a:gd name="connsiteX3" fmla="*/ 73152 w 548640"/>
                    <a:gd name="connsiteY3" fmla="*/ 231648 h 321501"/>
                    <a:gd name="connsiteX4" fmla="*/ 109728 w 548640"/>
                    <a:gd name="connsiteY4" fmla="*/ 268224 h 321501"/>
                    <a:gd name="connsiteX5" fmla="*/ 182880 w 548640"/>
                    <a:gd name="connsiteY5" fmla="*/ 292608 h 321501"/>
                    <a:gd name="connsiteX6" fmla="*/ 548640 w 548640"/>
                    <a:gd name="connsiteY6" fmla="*/ 207264 h 321501"/>
                    <a:gd name="connsiteX7" fmla="*/ 0 w 548640"/>
                    <a:gd name="connsiteY7" fmla="*/ 0 h 3215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548640" h="321501">
                      <a:moveTo>
                        <a:pt x="0" y="0"/>
                      </a:moveTo>
                      <a:lnTo>
                        <a:pt x="0" y="0"/>
                      </a:lnTo>
                      <a:cubicBezTo>
                        <a:pt x="791" y="7120"/>
                        <a:pt x="9300" y="128328"/>
                        <a:pt x="24384" y="158496"/>
                      </a:cubicBezTo>
                      <a:cubicBezTo>
                        <a:pt x="37490" y="184708"/>
                        <a:pt x="52430" y="210926"/>
                        <a:pt x="73152" y="231648"/>
                      </a:cubicBezTo>
                      <a:cubicBezTo>
                        <a:pt x="85344" y="243840"/>
                        <a:pt x="94306" y="260513"/>
                        <a:pt x="109728" y="268224"/>
                      </a:cubicBezTo>
                      <a:cubicBezTo>
                        <a:pt x="216281" y="321501"/>
                        <a:pt x="144953" y="254681"/>
                        <a:pt x="182880" y="292608"/>
                      </a:cubicBezTo>
                      <a:lnTo>
                        <a:pt x="548640" y="20726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</p:spPr>
              <p:style>
                <a:lnRef idx="1">
                  <a:schemeClr val="accent3"/>
                </a:lnRef>
                <a:fillRef idx="2">
                  <a:schemeClr val="accent3"/>
                </a:fillRef>
                <a:effectRef idx="1">
                  <a:schemeClr val="accent3"/>
                </a:effectRef>
                <a:fontRef idx="minor">
                  <a:schemeClr val="dk1"/>
                </a:fontRef>
              </p:style>
              <p:txBody>
                <a:bodyPr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/>
                </a:p>
              </p:txBody>
            </p:sp>
            <p:sp>
              <p:nvSpPr>
                <p:cNvPr id="68" name="Полилиния 67"/>
                <p:cNvSpPr/>
                <p:nvPr/>
              </p:nvSpPr>
              <p:spPr bwMode="auto">
                <a:xfrm rot="15154483">
                  <a:off x="1436686" y="4065594"/>
                  <a:ext cx="469903" cy="387350"/>
                </a:xfrm>
                <a:custGeom>
                  <a:avLst/>
                  <a:gdLst>
                    <a:gd name="connsiteX0" fmla="*/ 0 w 548640"/>
                    <a:gd name="connsiteY0" fmla="*/ 0 h 321501"/>
                    <a:gd name="connsiteX1" fmla="*/ 0 w 548640"/>
                    <a:gd name="connsiteY1" fmla="*/ 0 h 321501"/>
                    <a:gd name="connsiteX2" fmla="*/ 24384 w 548640"/>
                    <a:gd name="connsiteY2" fmla="*/ 158496 h 321501"/>
                    <a:gd name="connsiteX3" fmla="*/ 73152 w 548640"/>
                    <a:gd name="connsiteY3" fmla="*/ 231648 h 321501"/>
                    <a:gd name="connsiteX4" fmla="*/ 109728 w 548640"/>
                    <a:gd name="connsiteY4" fmla="*/ 268224 h 321501"/>
                    <a:gd name="connsiteX5" fmla="*/ 182880 w 548640"/>
                    <a:gd name="connsiteY5" fmla="*/ 292608 h 321501"/>
                    <a:gd name="connsiteX6" fmla="*/ 548640 w 548640"/>
                    <a:gd name="connsiteY6" fmla="*/ 207264 h 321501"/>
                    <a:gd name="connsiteX7" fmla="*/ 0 w 548640"/>
                    <a:gd name="connsiteY7" fmla="*/ 0 h 3215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548640" h="321501">
                      <a:moveTo>
                        <a:pt x="0" y="0"/>
                      </a:moveTo>
                      <a:lnTo>
                        <a:pt x="0" y="0"/>
                      </a:lnTo>
                      <a:cubicBezTo>
                        <a:pt x="791" y="7120"/>
                        <a:pt x="9300" y="128328"/>
                        <a:pt x="24384" y="158496"/>
                      </a:cubicBezTo>
                      <a:cubicBezTo>
                        <a:pt x="37490" y="184708"/>
                        <a:pt x="52430" y="210926"/>
                        <a:pt x="73152" y="231648"/>
                      </a:cubicBezTo>
                      <a:cubicBezTo>
                        <a:pt x="85344" y="243840"/>
                        <a:pt x="94306" y="260513"/>
                        <a:pt x="109728" y="268224"/>
                      </a:cubicBezTo>
                      <a:cubicBezTo>
                        <a:pt x="216281" y="321501"/>
                        <a:pt x="144953" y="254681"/>
                        <a:pt x="182880" y="292608"/>
                      </a:cubicBezTo>
                      <a:lnTo>
                        <a:pt x="548640" y="20726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</p:spPr>
              <p:style>
                <a:lnRef idx="1">
                  <a:schemeClr val="accent3"/>
                </a:lnRef>
                <a:fillRef idx="2">
                  <a:schemeClr val="accent3"/>
                </a:fillRef>
                <a:effectRef idx="1">
                  <a:schemeClr val="accent3"/>
                </a:effectRef>
                <a:fontRef idx="minor">
                  <a:schemeClr val="dk1"/>
                </a:fontRef>
              </p:style>
              <p:txBody>
                <a:bodyPr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/>
                </a:p>
              </p:txBody>
            </p:sp>
            <p:sp>
              <p:nvSpPr>
                <p:cNvPr id="69" name="Полилиния 68"/>
                <p:cNvSpPr/>
                <p:nvPr/>
              </p:nvSpPr>
              <p:spPr bwMode="auto">
                <a:xfrm rot="7884008">
                  <a:off x="2586036" y="1241412"/>
                  <a:ext cx="322265" cy="188912"/>
                </a:xfrm>
                <a:custGeom>
                  <a:avLst/>
                  <a:gdLst>
                    <a:gd name="connsiteX0" fmla="*/ 0 w 548640"/>
                    <a:gd name="connsiteY0" fmla="*/ 0 h 321501"/>
                    <a:gd name="connsiteX1" fmla="*/ 0 w 548640"/>
                    <a:gd name="connsiteY1" fmla="*/ 0 h 321501"/>
                    <a:gd name="connsiteX2" fmla="*/ 24384 w 548640"/>
                    <a:gd name="connsiteY2" fmla="*/ 158496 h 321501"/>
                    <a:gd name="connsiteX3" fmla="*/ 73152 w 548640"/>
                    <a:gd name="connsiteY3" fmla="*/ 231648 h 321501"/>
                    <a:gd name="connsiteX4" fmla="*/ 109728 w 548640"/>
                    <a:gd name="connsiteY4" fmla="*/ 268224 h 321501"/>
                    <a:gd name="connsiteX5" fmla="*/ 182880 w 548640"/>
                    <a:gd name="connsiteY5" fmla="*/ 292608 h 321501"/>
                    <a:gd name="connsiteX6" fmla="*/ 548640 w 548640"/>
                    <a:gd name="connsiteY6" fmla="*/ 207264 h 321501"/>
                    <a:gd name="connsiteX7" fmla="*/ 0 w 548640"/>
                    <a:gd name="connsiteY7" fmla="*/ 0 h 3215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548640" h="321501">
                      <a:moveTo>
                        <a:pt x="0" y="0"/>
                      </a:moveTo>
                      <a:lnTo>
                        <a:pt x="0" y="0"/>
                      </a:lnTo>
                      <a:cubicBezTo>
                        <a:pt x="791" y="7120"/>
                        <a:pt x="9300" y="128328"/>
                        <a:pt x="24384" y="158496"/>
                      </a:cubicBezTo>
                      <a:cubicBezTo>
                        <a:pt x="37490" y="184708"/>
                        <a:pt x="52430" y="210926"/>
                        <a:pt x="73152" y="231648"/>
                      </a:cubicBezTo>
                      <a:cubicBezTo>
                        <a:pt x="85344" y="243840"/>
                        <a:pt x="94306" y="260513"/>
                        <a:pt x="109728" y="268224"/>
                      </a:cubicBezTo>
                      <a:cubicBezTo>
                        <a:pt x="216281" y="321501"/>
                        <a:pt x="144953" y="254681"/>
                        <a:pt x="182880" y="292608"/>
                      </a:cubicBezTo>
                      <a:lnTo>
                        <a:pt x="548640" y="20726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</p:spPr>
              <p:style>
                <a:lnRef idx="1">
                  <a:schemeClr val="accent3"/>
                </a:lnRef>
                <a:fillRef idx="2">
                  <a:schemeClr val="accent3"/>
                </a:fillRef>
                <a:effectRef idx="1">
                  <a:schemeClr val="accent3"/>
                </a:effectRef>
                <a:fontRef idx="minor">
                  <a:schemeClr val="dk1"/>
                </a:fontRef>
              </p:style>
              <p:txBody>
                <a:bodyPr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/>
                </a:p>
              </p:txBody>
            </p:sp>
            <p:sp>
              <p:nvSpPr>
                <p:cNvPr id="70" name="Полилиния 69"/>
                <p:cNvSpPr/>
                <p:nvPr/>
              </p:nvSpPr>
              <p:spPr bwMode="auto">
                <a:xfrm rot="7469707">
                  <a:off x="3366293" y="5003019"/>
                  <a:ext cx="357189" cy="342900"/>
                </a:xfrm>
                <a:custGeom>
                  <a:avLst/>
                  <a:gdLst>
                    <a:gd name="connsiteX0" fmla="*/ 0 w 548640"/>
                    <a:gd name="connsiteY0" fmla="*/ 0 h 321501"/>
                    <a:gd name="connsiteX1" fmla="*/ 0 w 548640"/>
                    <a:gd name="connsiteY1" fmla="*/ 0 h 321501"/>
                    <a:gd name="connsiteX2" fmla="*/ 24384 w 548640"/>
                    <a:gd name="connsiteY2" fmla="*/ 158496 h 321501"/>
                    <a:gd name="connsiteX3" fmla="*/ 73152 w 548640"/>
                    <a:gd name="connsiteY3" fmla="*/ 231648 h 321501"/>
                    <a:gd name="connsiteX4" fmla="*/ 109728 w 548640"/>
                    <a:gd name="connsiteY4" fmla="*/ 268224 h 321501"/>
                    <a:gd name="connsiteX5" fmla="*/ 182880 w 548640"/>
                    <a:gd name="connsiteY5" fmla="*/ 292608 h 321501"/>
                    <a:gd name="connsiteX6" fmla="*/ 548640 w 548640"/>
                    <a:gd name="connsiteY6" fmla="*/ 207264 h 321501"/>
                    <a:gd name="connsiteX7" fmla="*/ 0 w 548640"/>
                    <a:gd name="connsiteY7" fmla="*/ 0 h 3215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548640" h="321501">
                      <a:moveTo>
                        <a:pt x="0" y="0"/>
                      </a:moveTo>
                      <a:lnTo>
                        <a:pt x="0" y="0"/>
                      </a:lnTo>
                      <a:cubicBezTo>
                        <a:pt x="791" y="7120"/>
                        <a:pt x="9300" y="128328"/>
                        <a:pt x="24384" y="158496"/>
                      </a:cubicBezTo>
                      <a:cubicBezTo>
                        <a:pt x="37490" y="184708"/>
                        <a:pt x="52430" y="210926"/>
                        <a:pt x="73152" y="231648"/>
                      </a:cubicBezTo>
                      <a:cubicBezTo>
                        <a:pt x="85344" y="243840"/>
                        <a:pt x="94306" y="260513"/>
                        <a:pt x="109728" y="268224"/>
                      </a:cubicBezTo>
                      <a:cubicBezTo>
                        <a:pt x="216281" y="321501"/>
                        <a:pt x="144953" y="254681"/>
                        <a:pt x="182880" y="292608"/>
                      </a:cubicBezTo>
                      <a:lnTo>
                        <a:pt x="548640" y="20726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</p:spPr>
              <p:style>
                <a:lnRef idx="1">
                  <a:schemeClr val="accent3"/>
                </a:lnRef>
                <a:fillRef idx="2">
                  <a:schemeClr val="accent3"/>
                </a:fillRef>
                <a:effectRef idx="1">
                  <a:schemeClr val="accent3"/>
                </a:effectRef>
                <a:fontRef idx="minor">
                  <a:schemeClr val="dk1"/>
                </a:fontRef>
              </p:style>
              <p:txBody>
                <a:bodyPr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/>
                </a:p>
              </p:txBody>
            </p:sp>
            <p:sp>
              <p:nvSpPr>
                <p:cNvPr id="71" name="Полилиния 70"/>
                <p:cNvSpPr/>
                <p:nvPr/>
              </p:nvSpPr>
              <p:spPr bwMode="auto">
                <a:xfrm rot="19744319">
                  <a:off x="2454275" y="5051436"/>
                  <a:ext cx="317500" cy="190501"/>
                </a:xfrm>
                <a:custGeom>
                  <a:avLst/>
                  <a:gdLst>
                    <a:gd name="connsiteX0" fmla="*/ 0 w 548640"/>
                    <a:gd name="connsiteY0" fmla="*/ 0 h 321501"/>
                    <a:gd name="connsiteX1" fmla="*/ 0 w 548640"/>
                    <a:gd name="connsiteY1" fmla="*/ 0 h 321501"/>
                    <a:gd name="connsiteX2" fmla="*/ 24384 w 548640"/>
                    <a:gd name="connsiteY2" fmla="*/ 158496 h 321501"/>
                    <a:gd name="connsiteX3" fmla="*/ 73152 w 548640"/>
                    <a:gd name="connsiteY3" fmla="*/ 231648 h 321501"/>
                    <a:gd name="connsiteX4" fmla="*/ 109728 w 548640"/>
                    <a:gd name="connsiteY4" fmla="*/ 268224 h 321501"/>
                    <a:gd name="connsiteX5" fmla="*/ 182880 w 548640"/>
                    <a:gd name="connsiteY5" fmla="*/ 292608 h 321501"/>
                    <a:gd name="connsiteX6" fmla="*/ 548640 w 548640"/>
                    <a:gd name="connsiteY6" fmla="*/ 207264 h 321501"/>
                    <a:gd name="connsiteX7" fmla="*/ 0 w 548640"/>
                    <a:gd name="connsiteY7" fmla="*/ 0 h 3215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548640" h="321501">
                      <a:moveTo>
                        <a:pt x="0" y="0"/>
                      </a:moveTo>
                      <a:lnTo>
                        <a:pt x="0" y="0"/>
                      </a:lnTo>
                      <a:cubicBezTo>
                        <a:pt x="791" y="7120"/>
                        <a:pt x="9300" y="128328"/>
                        <a:pt x="24384" y="158496"/>
                      </a:cubicBezTo>
                      <a:cubicBezTo>
                        <a:pt x="37490" y="184708"/>
                        <a:pt x="52430" y="210926"/>
                        <a:pt x="73152" y="231648"/>
                      </a:cubicBezTo>
                      <a:cubicBezTo>
                        <a:pt x="85344" y="243840"/>
                        <a:pt x="94306" y="260513"/>
                        <a:pt x="109728" y="268224"/>
                      </a:cubicBezTo>
                      <a:cubicBezTo>
                        <a:pt x="216281" y="321501"/>
                        <a:pt x="144953" y="254681"/>
                        <a:pt x="182880" y="292608"/>
                      </a:cubicBezTo>
                      <a:lnTo>
                        <a:pt x="548640" y="20726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</p:spPr>
              <p:style>
                <a:lnRef idx="1">
                  <a:schemeClr val="accent3"/>
                </a:lnRef>
                <a:fillRef idx="2">
                  <a:schemeClr val="accent3"/>
                </a:fillRef>
                <a:effectRef idx="1">
                  <a:schemeClr val="accent3"/>
                </a:effectRef>
                <a:fontRef idx="minor">
                  <a:schemeClr val="dk1"/>
                </a:fontRef>
              </p:style>
              <p:txBody>
                <a:bodyPr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/>
                </a:p>
              </p:txBody>
            </p:sp>
            <p:sp>
              <p:nvSpPr>
                <p:cNvPr id="72" name="Полилиния 71"/>
                <p:cNvSpPr/>
                <p:nvPr/>
              </p:nvSpPr>
              <p:spPr bwMode="auto">
                <a:xfrm rot="19744319">
                  <a:off x="2759075" y="3802066"/>
                  <a:ext cx="317500" cy="679455"/>
                </a:xfrm>
                <a:custGeom>
                  <a:avLst/>
                  <a:gdLst>
                    <a:gd name="connsiteX0" fmla="*/ 0 w 548640"/>
                    <a:gd name="connsiteY0" fmla="*/ 0 h 321501"/>
                    <a:gd name="connsiteX1" fmla="*/ 0 w 548640"/>
                    <a:gd name="connsiteY1" fmla="*/ 0 h 321501"/>
                    <a:gd name="connsiteX2" fmla="*/ 24384 w 548640"/>
                    <a:gd name="connsiteY2" fmla="*/ 158496 h 321501"/>
                    <a:gd name="connsiteX3" fmla="*/ 73152 w 548640"/>
                    <a:gd name="connsiteY3" fmla="*/ 231648 h 321501"/>
                    <a:gd name="connsiteX4" fmla="*/ 109728 w 548640"/>
                    <a:gd name="connsiteY4" fmla="*/ 268224 h 321501"/>
                    <a:gd name="connsiteX5" fmla="*/ 182880 w 548640"/>
                    <a:gd name="connsiteY5" fmla="*/ 292608 h 321501"/>
                    <a:gd name="connsiteX6" fmla="*/ 548640 w 548640"/>
                    <a:gd name="connsiteY6" fmla="*/ 207264 h 321501"/>
                    <a:gd name="connsiteX7" fmla="*/ 0 w 548640"/>
                    <a:gd name="connsiteY7" fmla="*/ 0 h 3215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548640" h="321501">
                      <a:moveTo>
                        <a:pt x="0" y="0"/>
                      </a:moveTo>
                      <a:lnTo>
                        <a:pt x="0" y="0"/>
                      </a:lnTo>
                      <a:cubicBezTo>
                        <a:pt x="791" y="7120"/>
                        <a:pt x="9300" y="128328"/>
                        <a:pt x="24384" y="158496"/>
                      </a:cubicBezTo>
                      <a:cubicBezTo>
                        <a:pt x="37490" y="184708"/>
                        <a:pt x="52430" y="210926"/>
                        <a:pt x="73152" y="231648"/>
                      </a:cubicBezTo>
                      <a:cubicBezTo>
                        <a:pt x="85344" y="243840"/>
                        <a:pt x="94306" y="260513"/>
                        <a:pt x="109728" y="268224"/>
                      </a:cubicBezTo>
                      <a:cubicBezTo>
                        <a:pt x="216281" y="321501"/>
                        <a:pt x="144953" y="254681"/>
                        <a:pt x="182880" y="292608"/>
                      </a:cubicBezTo>
                      <a:lnTo>
                        <a:pt x="548640" y="20726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</p:spPr>
              <p:style>
                <a:lnRef idx="1">
                  <a:schemeClr val="accent3"/>
                </a:lnRef>
                <a:fillRef idx="2">
                  <a:schemeClr val="accent3"/>
                </a:fillRef>
                <a:effectRef idx="1">
                  <a:schemeClr val="accent3"/>
                </a:effectRef>
                <a:fontRef idx="minor">
                  <a:schemeClr val="dk1"/>
                </a:fontRef>
              </p:style>
              <p:txBody>
                <a:bodyPr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/>
                </a:p>
              </p:txBody>
            </p:sp>
            <p:sp>
              <p:nvSpPr>
                <p:cNvPr id="73" name="Полилиния 72"/>
                <p:cNvSpPr/>
                <p:nvPr/>
              </p:nvSpPr>
              <p:spPr bwMode="auto">
                <a:xfrm rot="19744319">
                  <a:off x="3508375" y="607994"/>
                  <a:ext cx="317500" cy="682630"/>
                </a:xfrm>
                <a:custGeom>
                  <a:avLst/>
                  <a:gdLst>
                    <a:gd name="connsiteX0" fmla="*/ 0 w 548640"/>
                    <a:gd name="connsiteY0" fmla="*/ 0 h 321501"/>
                    <a:gd name="connsiteX1" fmla="*/ 0 w 548640"/>
                    <a:gd name="connsiteY1" fmla="*/ 0 h 321501"/>
                    <a:gd name="connsiteX2" fmla="*/ 24384 w 548640"/>
                    <a:gd name="connsiteY2" fmla="*/ 158496 h 321501"/>
                    <a:gd name="connsiteX3" fmla="*/ 73152 w 548640"/>
                    <a:gd name="connsiteY3" fmla="*/ 231648 h 321501"/>
                    <a:gd name="connsiteX4" fmla="*/ 109728 w 548640"/>
                    <a:gd name="connsiteY4" fmla="*/ 268224 h 321501"/>
                    <a:gd name="connsiteX5" fmla="*/ 182880 w 548640"/>
                    <a:gd name="connsiteY5" fmla="*/ 292608 h 321501"/>
                    <a:gd name="connsiteX6" fmla="*/ 548640 w 548640"/>
                    <a:gd name="connsiteY6" fmla="*/ 207264 h 321501"/>
                    <a:gd name="connsiteX7" fmla="*/ 0 w 548640"/>
                    <a:gd name="connsiteY7" fmla="*/ 0 h 3215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548640" h="321501">
                      <a:moveTo>
                        <a:pt x="0" y="0"/>
                      </a:moveTo>
                      <a:lnTo>
                        <a:pt x="0" y="0"/>
                      </a:lnTo>
                      <a:cubicBezTo>
                        <a:pt x="791" y="7120"/>
                        <a:pt x="9300" y="128328"/>
                        <a:pt x="24384" y="158496"/>
                      </a:cubicBezTo>
                      <a:cubicBezTo>
                        <a:pt x="37490" y="184708"/>
                        <a:pt x="52430" y="210926"/>
                        <a:pt x="73152" y="231648"/>
                      </a:cubicBezTo>
                      <a:cubicBezTo>
                        <a:pt x="85344" y="243840"/>
                        <a:pt x="94306" y="260513"/>
                        <a:pt x="109728" y="268224"/>
                      </a:cubicBezTo>
                      <a:cubicBezTo>
                        <a:pt x="216281" y="321501"/>
                        <a:pt x="144953" y="254681"/>
                        <a:pt x="182880" y="292608"/>
                      </a:cubicBezTo>
                      <a:lnTo>
                        <a:pt x="548640" y="20726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</p:spPr>
              <p:style>
                <a:lnRef idx="1">
                  <a:schemeClr val="accent3"/>
                </a:lnRef>
                <a:fillRef idx="2">
                  <a:schemeClr val="accent3"/>
                </a:fillRef>
                <a:effectRef idx="1">
                  <a:schemeClr val="accent3"/>
                </a:effectRef>
                <a:fontRef idx="minor">
                  <a:schemeClr val="dk1"/>
                </a:fontRef>
              </p:style>
              <p:txBody>
                <a:bodyPr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/>
                </a:p>
              </p:txBody>
            </p:sp>
            <p:sp>
              <p:nvSpPr>
                <p:cNvPr id="74" name="Прямоугольник 73"/>
                <p:cNvSpPr/>
                <p:nvPr/>
              </p:nvSpPr>
              <p:spPr bwMode="auto">
                <a:xfrm>
                  <a:off x="2357438" y="1731158"/>
                  <a:ext cx="4429125" cy="1960536"/>
                </a:xfrm>
                <a:prstGeom prst="rect">
                  <a:avLst/>
                </a:prstGeom>
                <a:noFill/>
                <a:effectLst>
                  <a:outerShdw blurRad="50800" dist="38100" dir="10800000" algn="r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>
                  <a:spAutoFit/>
                </a:bodyPr>
                <a:lstStyle/>
                <a:p>
                  <a:pPr>
                    <a:defRPr/>
                  </a:pPr>
                  <a:r>
                    <a:rPr lang="ru-RU" sz="12000" b="1" spc="50" dirty="0">
                      <a:ln w="13500">
                        <a:solidFill>
                          <a:schemeClr val="accent1">
                            <a:shade val="2500"/>
                            <a:alpha val="6500"/>
                          </a:schemeClr>
                        </a:solidFill>
                        <a:prstDash val="solid"/>
                      </a:ln>
                      <a:solidFill>
                        <a:schemeClr val="accent1">
                          <a:tint val="3000"/>
                          <a:alpha val="95000"/>
                        </a:schemeClr>
                      </a:solidFill>
                      <a:effectLst>
                        <a:innerShdw blurRad="50900" dist="38500" dir="13500000">
                          <a:srgbClr val="000000">
                            <a:alpha val="60000"/>
                          </a:srgbClr>
                        </a:innerShdw>
                      </a:effectLst>
                    </a:rPr>
                    <a:t>КОТ</a:t>
                  </a:r>
                </a:p>
              </p:txBody>
            </p:sp>
            <p:sp>
              <p:nvSpPr>
                <p:cNvPr id="75" name="Прямоугольник 74"/>
                <p:cNvSpPr/>
                <p:nvPr/>
              </p:nvSpPr>
              <p:spPr bwMode="auto">
                <a:xfrm>
                  <a:off x="3143271" y="3393303"/>
                  <a:ext cx="5091422" cy="1338144"/>
                </a:xfrm>
                <a:prstGeom prst="rect">
                  <a:avLst/>
                </a:prstGeom>
                <a:noFill/>
              </p:spPr>
              <p:txBody>
                <a:bodyPr wrap="none">
                  <a:spAutoFit/>
                  <a:scene3d>
                    <a:camera prst="orthographicFront"/>
                    <a:lightRig rig="brightRoom" dir="t"/>
                  </a:scene3d>
                  <a:sp3d contourW="6350" prstMaterial="plastic">
                    <a:bevelT w="20320" h="20320" prst="angle"/>
                    <a:contourClr>
                      <a:schemeClr val="accent1">
                        <a:tint val="100000"/>
                        <a:shade val="100000"/>
                        <a:hueMod val="100000"/>
                        <a:satMod val="100000"/>
                      </a:schemeClr>
                    </a:contourClr>
                  </a:sp3d>
                </a:bodyPr>
                <a:lstStyle/>
                <a:p>
                  <a:pPr>
                    <a:defRPr/>
                  </a:pPr>
                  <a:r>
                    <a:rPr lang="ru-RU" sz="8000" b="1" cap="all" dirty="0">
                      <a:ln/>
                      <a:solidFill>
                        <a:schemeClr val="accent1"/>
                      </a:solidFill>
                      <a:effectLst>
                        <a:outerShdw blurRad="19685" dist="12700" dir="5400000" algn="tl" rotWithShape="0">
                          <a:schemeClr val="accent1">
                            <a:satMod val="130000"/>
                            <a:alpha val="60000"/>
                          </a:schemeClr>
                        </a:outerShdw>
                        <a:reflection blurRad="10000" stA="55000" endPos="48000" dist="500" dir="5400000" sy="-100000" algn="bl" rotWithShape="0"/>
                      </a:effectLst>
                    </a:rPr>
                    <a:t>В МЕШКЕ</a:t>
                  </a:r>
                </a:p>
              </p:txBody>
            </p:sp>
            <p:sp>
              <p:nvSpPr>
                <p:cNvPr id="76" name="4-конечная звезда 75"/>
                <p:cNvSpPr/>
                <p:nvPr/>
              </p:nvSpPr>
              <p:spPr bwMode="auto">
                <a:xfrm>
                  <a:off x="7072313" y="503218"/>
                  <a:ext cx="142875" cy="216695"/>
                </a:xfrm>
                <a:prstGeom prst="star4">
                  <a:avLst/>
                </a:prstGeom>
              </p:spPr>
              <p:style>
                <a:lnRef idx="0">
                  <a:schemeClr val="accent1"/>
                </a:lnRef>
                <a:fillRef idx="3">
                  <a:schemeClr val="accent1"/>
                </a:fillRef>
                <a:effectRef idx="3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77" name="4-конечная звезда 76"/>
                <p:cNvSpPr/>
                <p:nvPr/>
              </p:nvSpPr>
              <p:spPr bwMode="auto">
                <a:xfrm>
                  <a:off x="8429626" y="430986"/>
                  <a:ext cx="214313" cy="361159"/>
                </a:xfrm>
                <a:prstGeom prst="star4">
                  <a:avLst/>
                </a:prstGeom>
              </p:spPr>
              <p:style>
                <a:lnRef idx="0">
                  <a:schemeClr val="accent1"/>
                </a:lnRef>
                <a:fillRef idx="3">
                  <a:schemeClr val="accent1"/>
                </a:fillRef>
                <a:effectRef idx="3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78" name="4-конечная звезда 77"/>
                <p:cNvSpPr/>
                <p:nvPr/>
              </p:nvSpPr>
              <p:spPr bwMode="auto">
                <a:xfrm>
                  <a:off x="8286751" y="1514462"/>
                  <a:ext cx="285750" cy="505622"/>
                </a:xfrm>
                <a:prstGeom prst="star4">
                  <a:avLst/>
                </a:prstGeom>
              </p:spPr>
              <p:style>
                <a:lnRef idx="0">
                  <a:schemeClr val="accent1"/>
                </a:lnRef>
                <a:fillRef idx="3">
                  <a:schemeClr val="accent1"/>
                </a:fillRef>
                <a:effectRef idx="3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79" name="4-конечная звезда 78"/>
                <p:cNvSpPr/>
                <p:nvPr/>
              </p:nvSpPr>
              <p:spPr bwMode="auto">
                <a:xfrm>
                  <a:off x="7500938" y="2309012"/>
                  <a:ext cx="285750" cy="505622"/>
                </a:xfrm>
                <a:prstGeom prst="star4">
                  <a:avLst/>
                </a:prstGeom>
              </p:spPr>
              <p:style>
                <a:lnRef idx="0">
                  <a:schemeClr val="accent1"/>
                </a:lnRef>
                <a:fillRef idx="3">
                  <a:schemeClr val="accent1"/>
                </a:fillRef>
                <a:effectRef idx="3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80" name="Пятно 1 79"/>
                <p:cNvSpPr/>
                <p:nvPr/>
              </p:nvSpPr>
              <p:spPr bwMode="auto">
                <a:xfrm>
                  <a:off x="500063" y="503218"/>
                  <a:ext cx="142875" cy="73026"/>
                </a:xfrm>
                <a:prstGeom prst="irregularSeal1">
                  <a:avLst/>
                </a:prstGeom>
              </p:spPr>
              <p:style>
                <a:lnRef idx="1">
                  <a:schemeClr val="accent3"/>
                </a:lnRef>
                <a:fillRef idx="2">
                  <a:schemeClr val="accent3"/>
                </a:fillRef>
                <a:effectRef idx="1">
                  <a:schemeClr val="accent3"/>
                </a:effectRef>
                <a:fontRef idx="minor">
                  <a:schemeClr val="dk1"/>
                </a:fontRef>
              </p:style>
              <p:txBody>
                <a:bodyPr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81" name="Пятно 1 80"/>
                <p:cNvSpPr/>
                <p:nvPr/>
              </p:nvSpPr>
              <p:spPr bwMode="auto">
                <a:xfrm>
                  <a:off x="1143000" y="503218"/>
                  <a:ext cx="285750" cy="144463"/>
                </a:xfrm>
                <a:prstGeom prst="irregularSeal1">
                  <a:avLst/>
                </a:prstGeom>
              </p:spPr>
              <p:style>
                <a:lnRef idx="1">
                  <a:schemeClr val="accent3"/>
                </a:lnRef>
                <a:fillRef idx="2">
                  <a:schemeClr val="accent3"/>
                </a:fillRef>
                <a:effectRef idx="1">
                  <a:schemeClr val="accent3"/>
                </a:effectRef>
                <a:fontRef idx="minor">
                  <a:schemeClr val="dk1"/>
                </a:fontRef>
              </p:style>
              <p:txBody>
                <a:bodyPr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82" name="Пятно 1 81"/>
                <p:cNvSpPr/>
                <p:nvPr/>
              </p:nvSpPr>
              <p:spPr bwMode="auto">
                <a:xfrm>
                  <a:off x="714375" y="719119"/>
                  <a:ext cx="285750" cy="217489"/>
                </a:xfrm>
                <a:prstGeom prst="irregularSeal1">
                  <a:avLst/>
                </a:prstGeom>
              </p:spPr>
              <p:style>
                <a:lnRef idx="1">
                  <a:schemeClr val="accent3"/>
                </a:lnRef>
                <a:fillRef idx="2">
                  <a:schemeClr val="accent3"/>
                </a:fillRef>
                <a:effectRef idx="1">
                  <a:schemeClr val="accent3"/>
                </a:effectRef>
                <a:fontRef idx="minor">
                  <a:schemeClr val="dk1"/>
                </a:fontRef>
              </p:style>
              <p:txBody>
                <a:bodyPr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83" name="Пятно 1 82"/>
                <p:cNvSpPr/>
                <p:nvPr/>
              </p:nvSpPr>
              <p:spPr bwMode="auto">
                <a:xfrm>
                  <a:off x="428625" y="1225535"/>
                  <a:ext cx="285750" cy="215901"/>
                </a:xfrm>
                <a:prstGeom prst="irregularSeal1">
                  <a:avLst/>
                </a:prstGeom>
              </p:spPr>
              <p:style>
                <a:lnRef idx="1">
                  <a:schemeClr val="accent3"/>
                </a:lnRef>
                <a:fillRef idx="2">
                  <a:schemeClr val="accent3"/>
                </a:fillRef>
                <a:effectRef idx="1">
                  <a:schemeClr val="accent3"/>
                </a:effectRef>
                <a:fontRef idx="minor">
                  <a:schemeClr val="dk1"/>
                </a:fontRef>
              </p:style>
              <p:txBody>
                <a:bodyPr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87" name="Пятно 1 86"/>
                <p:cNvSpPr/>
                <p:nvPr/>
              </p:nvSpPr>
              <p:spPr bwMode="auto">
                <a:xfrm>
                  <a:off x="1643063" y="358754"/>
                  <a:ext cx="285750" cy="144464"/>
                </a:xfrm>
                <a:prstGeom prst="irregularSeal1">
                  <a:avLst/>
                </a:prstGeom>
              </p:spPr>
              <p:style>
                <a:lnRef idx="1">
                  <a:schemeClr val="accent3"/>
                </a:lnRef>
                <a:fillRef idx="2">
                  <a:schemeClr val="accent3"/>
                </a:fillRef>
                <a:effectRef idx="1">
                  <a:schemeClr val="accent3"/>
                </a:effectRef>
                <a:fontRef idx="minor">
                  <a:schemeClr val="dk1"/>
                </a:fontRef>
              </p:style>
              <p:txBody>
                <a:bodyPr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88" name="Пятно 1 87"/>
                <p:cNvSpPr/>
                <p:nvPr/>
              </p:nvSpPr>
              <p:spPr bwMode="auto">
                <a:xfrm>
                  <a:off x="214313" y="1803389"/>
                  <a:ext cx="500062" cy="215901"/>
                </a:xfrm>
                <a:prstGeom prst="irregularSeal1">
                  <a:avLst/>
                </a:prstGeom>
              </p:spPr>
              <p:style>
                <a:lnRef idx="1">
                  <a:schemeClr val="accent3"/>
                </a:lnRef>
                <a:fillRef idx="2">
                  <a:schemeClr val="accent3"/>
                </a:fillRef>
                <a:effectRef idx="1">
                  <a:schemeClr val="accent3"/>
                </a:effectRef>
                <a:fontRef idx="minor">
                  <a:schemeClr val="dk1"/>
                </a:fontRef>
              </p:style>
              <p:txBody>
                <a:bodyPr anchor="ctr"/>
                <a:lstStyle/>
                <a:p>
                  <a:pPr>
                    <a:defRPr/>
                  </a:pPr>
                  <a:endParaRPr lang="ru-RU"/>
                </a:p>
              </p:txBody>
            </p:sp>
          </p:grpSp>
          <p:sp>
            <p:nvSpPr>
              <p:cNvPr id="56" name="Полилиния 55"/>
              <p:cNvSpPr/>
              <p:nvPr/>
            </p:nvSpPr>
            <p:spPr bwMode="auto">
              <a:xfrm rot="16898388">
                <a:off x="1794666" y="3199607"/>
                <a:ext cx="474666" cy="260350"/>
              </a:xfrm>
              <a:custGeom>
                <a:avLst/>
                <a:gdLst>
                  <a:gd name="connsiteX0" fmla="*/ 0 w 548640"/>
                  <a:gd name="connsiteY0" fmla="*/ 0 h 321501"/>
                  <a:gd name="connsiteX1" fmla="*/ 0 w 548640"/>
                  <a:gd name="connsiteY1" fmla="*/ 0 h 321501"/>
                  <a:gd name="connsiteX2" fmla="*/ 24384 w 548640"/>
                  <a:gd name="connsiteY2" fmla="*/ 158496 h 321501"/>
                  <a:gd name="connsiteX3" fmla="*/ 73152 w 548640"/>
                  <a:gd name="connsiteY3" fmla="*/ 231648 h 321501"/>
                  <a:gd name="connsiteX4" fmla="*/ 109728 w 548640"/>
                  <a:gd name="connsiteY4" fmla="*/ 268224 h 321501"/>
                  <a:gd name="connsiteX5" fmla="*/ 182880 w 548640"/>
                  <a:gd name="connsiteY5" fmla="*/ 292608 h 321501"/>
                  <a:gd name="connsiteX6" fmla="*/ 548640 w 548640"/>
                  <a:gd name="connsiteY6" fmla="*/ 207264 h 321501"/>
                  <a:gd name="connsiteX7" fmla="*/ 0 w 548640"/>
                  <a:gd name="connsiteY7" fmla="*/ 0 h 321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48640" h="321501">
                    <a:moveTo>
                      <a:pt x="0" y="0"/>
                    </a:moveTo>
                    <a:lnTo>
                      <a:pt x="0" y="0"/>
                    </a:lnTo>
                    <a:cubicBezTo>
                      <a:pt x="791" y="7120"/>
                      <a:pt x="9300" y="128328"/>
                      <a:pt x="24384" y="158496"/>
                    </a:cubicBezTo>
                    <a:cubicBezTo>
                      <a:pt x="37490" y="184708"/>
                      <a:pt x="52430" y="210926"/>
                      <a:pt x="73152" y="231648"/>
                    </a:cubicBezTo>
                    <a:cubicBezTo>
                      <a:pt x="85344" y="243840"/>
                      <a:pt x="94306" y="260513"/>
                      <a:pt x="109728" y="268224"/>
                    </a:cubicBezTo>
                    <a:cubicBezTo>
                      <a:pt x="216281" y="321501"/>
                      <a:pt x="144953" y="254681"/>
                      <a:pt x="182880" y="292608"/>
                    </a:cubicBezTo>
                    <a:lnTo>
                      <a:pt x="548640" y="207264"/>
                    </a:lnTo>
                    <a:lnTo>
                      <a:pt x="0" y="0"/>
                    </a:lnTo>
                    <a:close/>
                  </a:path>
                </a:pathLst>
              </a:custGeom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</p:grpSp>
        <p:sp>
          <p:nvSpPr>
            <p:cNvPr id="53" name="4-конечная звезда 52"/>
            <p:cNvSpPr/>
            <p:nvPr/>
          </p:nvSpPr>
          <p:spPr bwMode="auto">
            <a:xfrm>
              <a:off x="7929586" y="785794"/>
              <a:ext cx="214313" cy="361159"/>
            </a:xfrm>
            <a:prstGeom prst="star4">
              <a:avLst/>
            </a:prstGeom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endParaRPr lang="ru-RU"/>
            </a:p>
          </p:txBody>
        </p:sp>
      </p:grpSp>
    </p:spTree>
  </p:cSld>
  <p:clrMapOvr>
    <a:masterClrMapping/>
  </p:clrMapOvr>
  <p:transition>
    <p:sndAc>
      <p:stSnd>
        <p:snd r:embed="rId2" name="Кот в мешке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7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67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6643702" y="6069033"/>
            <a:ext cx="2000264" cy="360363"/>
          </a:xfrm>
          <a:prstGeom prst="rect">
            <a:avLst/>
          </a:prstGeom>
          <a:ln>
            <a:solidFill>
              <a:schemeClr val="tx1"/>
            </a:solidFill>
            <a:headEnd/>
            <a:tailEnd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 anchor="ctr"/>
          <a:lstStyle/>
          <a:p>
            <a:pPr>
              <a:defRPr/>
            </a:pPr>
            <a:r>
              <a:rPr lang="ru-RU" sz="1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Продолжить игру</a:t>
            </a:r>
          </a:p>
        </p:txBody>
      </p:sp>
      <p:sp>
        <p:nvSpPr>
          <p:cNvPr id="20" name="Rectangle 117">
            <a:hlinkClick r:id="" action="ppaction://noaction"/>
          </p:cNvPr>
          <p:cNvSpPr>
            <a:spLocks noChangeArrowheads="1"/>
          </p:cNvSpPr>
          <p:nvPr/>
        </p:nvSpPr>
        <p:spPr bwMode="auto">
          <a:xfrm>
            <a:off x="428596" y="6072206"/>
            <a:ext cx="1571636" cy="360363"/>
          </a:xfrm>
          <a:prstGeom prst="rect">
            <a:avLst/>
          </a:prstGeom>
          <a:ln>
            <a:solidFill>
              <a:schemeClr val="tx1"/>
            </a:solidFill>
            <a:headEnd/>
            <a:tailEnd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>
              <a:defRPr/>
            </a:pPr>
            <a:r>
              <a:rPr lang="ru-RU" sz="2000" b="1" dirty="0">
                <a:solidFill>
                  <a:schemeClr val="tx1"/>
                </a:solidFill>
                <a:latin typeface="Arial" charset="0"/>
              </a:rPr>
              <a:t>РАУНД </a:t>
            </a:r>
            <a:r>
              <a:rPr lang="en-US" sz="2000" b="1" dirty="0">
                <a:solidFill>
                  <a:schemeClr val="tx1"/>
                </a:solidFill>
                <a:latin typeface="Arial" charset="0"/>
              </a:rPr>
              <a:t>II</a:t>
            </a:r>
            <a:endParaRPr lang="ru-RU" sz="2000" b="1" dirty="0">
              <a:solidFill>
                <a:schemeClr val="tx1"/>
              </a:solidFill>
              <a:latin typeface="Arial" charset="0"/>
            </a:endParaRPr>
          </a:p>
        </p:txBody>
      </p:sp>
      <p:grpSp>
        <p:nvGrpSpPr>
          <p:cNvPr id="30732" name="Группа 20"/>
          <p:cNvGrpSpPr>
            <a:grpSpLocks/>
          </p:cNvGrpSpPr>
          <p:nvPr/>
        </p:nvGrpSpPr>
        <p:grpSpPr bwMode="auto">
          <a:xfrm>
            <a:off x="7786688" y="500063"/>
            <a:ext cx="857250" cy="857250"/>
            <a:chOff x="7786710" y="500042"/>
            <a:chExt cx="857256" cy="857256"/>
          </a:xfrm>
        </p:grpSpPr>
        <p:sp>
          <p:nvSpPr>
            <p:cNvPr id="22" name="Багетная рамка 21"/>
            <p:cNvSpPr/>
            <p:nvPr/>
          </p:nvSpPr>
          <p:spPr>
            <a:xfrm>
              <a:off x="7786710" y="500042"/>
              <a:ext cx="857256" cy="857256"/>
            </a:xfrm>
            <a:prstGeom prst="bevel">
              <a:avLst/>
            </a:prstGeom>
            <a:ln>
              <a:solidFill>
                <a:schemeClr val="tx1"/>
              </a:solidFill>
            </a:ln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3" name="Прямоугольник 22"/>
            <p:cNvSpPr/>
            <p:nvPr/>
          </p:nvSpPr>
          <p:spPr>
            <a:xfrm>
              <a:off x="7826115" y="502746"/>
              <a:ext cx="748924" cy="769441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ru-RU" sz="4400" b="1" dirty="0">
                  <a:ln w="17780" cmpd="sng">
                    <a:solidFill>
                      <a:srgbClr val="FFFFFF"/>
                    </a:solidFill>
                    <a:prstDash val="solid"/>
                    <a:miter lim="800000"/>
                  </a:ln>
                  <a:gradFill rotWithShape="1">
                    <a:gsLst>
                      <a:gs pos="0">
                        <a:srgbClr val="000000">
                          <a:tint val="92000"/>
                          <a:shade val="100000"/>
                          <a:satMod val="150000"/>
                        </a:srgbClr>
                      </a:gs>
                      <a:gs pos="49000">
                        <a:srgbClr val="000000">
                          <a:tint val="89000"/>
                          <a:shade val="90000"/>
                          <a:satMod val="150000"/>
                        </a:srgbClr>
                      </a:gs>
                      <a:gs pos="50000">
                        <a:srgbClr val="000000">
                          <a:tint val="100000"/>
                          <a:shade val="75000"/>
                          <a:satMod val="150000"/>
                        </a:srgbClr>
                      </a:gs>
                      <a:gs pos="95000">
                        <a:srgbClr val="000000">
                          <a:shade val="47000"/>
                          <a:satMod val="150000"/>
                        </a:srgbClr>
                      </a:gs>
                      <a:gs pos="100000">
                        <a:srgbClr val="000000">
                          <a:shade val="39000"/>
                          <a:satMod val="150000"/>
                        </a:srgbClr>
                      </a:gs>
                    </a:gsLst>
                    <a:lin ang="5400000"/>
                  </a:gradFill>
                  <a:effectLst>
                    <a:outerShdw blurRad="50800" algn="tl" rotWithShape="0">
                      <a:srgbClr val="000000"/>
                    </a:outerShdw>
                  </a:effectLst>
                </a:rPr>
                <a:t>10</a:t>
              </a:r>
            </a:p>
          </p:txBody>
        </p:sp>
      </p:grpSp>
      <p:sp>
        <p:nvSpPr>
          <p:cNvPr id="24" name="Скругленный прямоугольник 23"/>
          <p:cNvSpPr/>
          <p:nvPr/>
        </p:nvSpPr>
        <p:spPr>
          <a:xfrm>
            <a:off x="539552" y="1102097"/>
            <a:ext cx="5295532" cy="2357438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r>
              <a:rPr lang="ru-RU" sz="2800" b="1" dirty="0"/>
              <a:t>В лесу у пня суетня, беготня:</a:t>
            </a:r>
          </a:p>
          <a:p>
            <a:r>
              <a:rPr lang="ru-RU" sz="2800" b="1" dirty="0"/>
              <a:t>Народ рабочий целый день </a:t>
            </a:r>
            <a:r>
              <a:rPr lang="ru-RU" sz="2800" b="1" dirty="0" smtClean="0"/>
              <a:t>хлопочет. </a:t>
            </a:r>
            <a:endParaRPr lang="ru-RU" sz="2800" b="1" dirty="0"/>
          </a:p>
        </p:txBody>
      </p:sp>
      <p:sp>
        <p:nvSpPr>
          <p:cNvPr id="14" name="TextBox 13"/>
          <p:cNvSpPr txBox="1"/>
          <p:nvPr/>
        </p:nvSpPr>
        <p:spPr>
          <a:xfrm>
            <a:off x="428596" y="332656"/>
            <a:ext cx="6714523" cy="76944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4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НАСЕКОМЫЕ</a:t>
            </a:r>
            <a:endParaRPr lang="ru-RU" sz="4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5652120" y="4143380"/>
            <a:ext cx="2991846" cy="1571636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4000" b="1" dirty="0" smtClean="0"/>
              <a:t>Муравьи</a:t>
            </a:r>
            <a:endParaRPr lang="ru-RU" sz="4000" b="1" dirty="0"/>
          </a:p>
        </p:txBody>
      </p:sp>
      <p:pic>
        <p:nvPicPr>
          <p:cNvPr id="28674" name="Picture 2" descr="&amp;Tcy;&amp;iecy;&amp;khcy;&amp;acy;&amp;scy; &amp;acy;&amp;tcy;&amp;acy;&amp;kcy;&amp;ucy;&amp;yucy;&amp;tcy; &amp;bcy;&amp;iecy;&amp;shcy;&amp;iecy;&amp;ncy;&amp;ycy;&amp;iecy; &amp;mcy;&amp;ucy;&amp;rcy;&amp;acy;&amp;vcy;&amp;softcy;&amp;icy; &amp;Rcy;&amp;ecy;&amp;scy;&amp;bcy;&amp;iecy;&amp;rcy;&amp;rcy;&amp;icy;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596" y="3399976"/>
            <a:ext cx="4287420" cy="32370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86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8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67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6643702" y="6069033"/>
            <a:ext cx="2000264" cy="360363"/>
          </a:xfrm>
          <a:prstGeom prst="rect">
            <a:avLst/>
          </a:prstGeom>
          <a:ln>
            <a:solidFill>
              <a:schemeClr val="tx1"/>
            </a:solidFill>
            <a:headEnd/>
            <a:tailEnd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 anchor="ctr"/>
          <a:lstStyle/>
          <a:p>
            <a:pPr>
              <a:defRPr/>
            </a:pPr>
            <a:r>
              <a:rPr lang="ru-RU" sz="1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Продолжить игру</a:t>
            </a:r>
          </a:p>
        </p:txBody>
      </p:sp>
      <p:sp>
        <p:nvSpPr>
          <p:cNvPr id="20" name="Rectangle 117">
            <a:hlinkClick r:id="" action="ppaction://noaction"/>
          </p:cNvPr>
          <p:cNvSpPr>
            <a:spLocks noChangeArrowheads="1"/>
          </p:cNvSpPr>
          <p:nvPr/>
        </p:nvSpPr>
        <p:spPr bwMode="auto">
          <a:xfrm>
            <a:off x="428596" y="6072206"/>
            <a:ext cx="1571636" cy="360363"/>
          </a:xfrm>
          <a:prstGeom prst="rect">
            <a:avLst/>
          </a:prstGeom>
          <a:ln>
            <a:solidFill>
              <a:schemeClr val="tx1"/>
            </a:solidFill>
            <a:headEnd/>
            <a:tailEnd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>
              <a:defRPr/>
            </a:pPr>
            <a:r>
              <a:rPr lang="ru-RU" sz="2000" b="1" dirty="0">
                <a:solidFill>
                  <a:schemeClr val="tx1"/>
                </a:solidFill>
                <a:latin typeface="Arial" charset="0"/>
              </a:rPr>
              <a:t>РАУНД </a:t>
            </a:r>
            <a:r>
              <a:rPr lang="en-US" sz="2000" b="1" dirty="0">
                <a:solidFill>
                  <a:schemeClr val="tx1"/>
                </a:solidFill>
                <a:latin typeface="Arial" charset="0"/>
              </a:rPr>
              <a:t>II</a:t>
            </a:r>
            <a:endParaRPr lang="ru-RU" sz="2000" b="1" dirty="0">
              <a:solidFill>
                <a:schemeClr val="tx1"/>
              </a:solidFill>
              <a:latin typeface="Arial" charset="0"/>
            </a:endParaRPr>
          </a:p>
        </p:txBody>
      </p:sp>
      <p:grpSp>
        <p:nvGrpSpPr>
          <p:cNvPr id="31756" name="Группа 20"/>
          <p:cNvGrpSpPr>
            <a:grpSpLocks/>
          </p:cNvGrpSpPr>
          <p:nvPr/>
        </p:nvGrpSpPr>
        <p:grpSpPr bwMode="auto">
          <a:xfrm>
            <a:off x="7786688" y="500063"/>
            <a:ext cx="857250" cy="857250"/>
            <a:chOff x="7786710" y="500042"/>
            <a:chExt cx="857256" cy="857256"/>
          </a:xfrm>
        </p:grpSpPr>
        <p:sp>
          <p:nvSpPr>
            <p:cNvPr id="22" name="Багетная рамка 21"/>
            <p:cNvSpPr/>
            <p:nvPr/>
          </p:nvSpPr>
          <p:spPr>
            <a:xfrm>
              <a:off x="7786710" y="500042"/>
              <a:ext cx="857256" cy="857256"/>
            </a:xfrm>
            <a:prstGeom prst="bevel">
              <a:avLst/>
            </a:prstGeom>
            <a:ln>
              <a:solidFill>
                <a:schemeClr val="tx1"/>
              </a:solidFill>
            </a:ln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3" name="Прямоугольник 22"/>
            <p:cNvSpPr/>
            <p:nvPr/>
          </p:nvSpPr>
          <p:spPr>
            <a:xfrm>
              <a:off x="7826115" y="502746"/>
              <a:ext cx="748924" cy="769441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ru-RU" sz="4400" b="1" dirty="0">
                  <a:ln w="17780" cmpd="sng">
                    <a:solidFill>
                      <a:srgbClr val="FFFFFF"/>
                    </a:solidFill>
                    <a:prstDash val="solid"/>
                    <a:miter lim="800000"/>
                  </a:ln>
                  <a:gradFill rotWithShape="1">
                    <a:gsLst>
                      <a:gs pos="0">
                        <a:srgbClr val="000000">
                          <a:tint val="92000"/>
                          <a:shade val="100000"/>
                          <a:satMod val="150000"/>
                        </a:srgbClr>
                      </a:gs>
                      <a:gs pos="49000">
                        <a:srgbClr val="000000">
                          <a:tint val="89000"/>
                          <a:shade val="90000"/>
                          <a:satMod val="150000"/>
                        </a:srgbClr>
                      </a:gs>
                      <a:gs pos="50000">
                        <a:srgbClr val="000000">
                          <a:tint val="100000"/>
                          <a:shade val="75000"/>
                          <a:satMod val="150000"/>
                        </a:srgbClr>
                      </a:gs>
                      <a:gs pos="95000">
                        <a:srgbClr val="000000">
                          <a:shade val="47000"/>
                          <a:satMod val="150000"/>
                        </a:srgbClr>
                      </a:gs>
                      <a:gs pos="100000">
                        <a:srgbClr val="000000">
                          <a:shade val="39000"/>
                          <a:satMod val="150000"/>
                        </a:srgbClr>
                      </a:gs>
                    </a:gsLst>
                    <a:lin ang="5400000"/>
                  </a:gradFill>
                  <a:effectLst>
                    <a:outerShdw blurRad="50800" algn="tl" rotWithShape="0">
                      <a:srgbClr val="000000"/>
                    </a:outerShdw>
                  </a:effectLst>
                </a:rPr>
                <a:t>20</a:t>
              </a:r>
            </a:p>
          </p:txBody>
        </p:sp>
      </p:grpSp>
      <p:sp>
        <p:nvSpPr>
          <p:cNvPr id="24" name="Скругленный прямоугольник 23"/>
          <p:cNvSpPr/>
          <p:nvPr/>
        </p:nvSpPr>
        <p:spPr>
          <a:xfrm>
            <a:off x="571472" y="1006446"/>
            <a:ext cx="6720872" cy="2638578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marL="609600" indent="-609600">
              <a:spcBef>
                <a:spcPct val="20000"/>
              </a:spcBef>
              <a:defRPr/>
            </a:pPr>
            <a:r>
              <a:rPr lang="ru-RU" sz="3600" b="1" dirty="0" smtClean="0"/>
              <a:t>  </a:t>
            </a:r>
            <a:r>
              <a:rPr lang="ru-RU" sz="2800" b="1" dirty="0">
                <a:cs typeface="Arial" panose="020B0604020202020204" pitchFamily="34" charset="0"/>
              </a:rPr>
              <a:t>Кто над нами вверх ногами</a:t>
            </a:r>
          </a:p>
          <a:p>
            <a:pPr marL="609600" indent="-609600">
              <a:spcBef>
                <a:spcPct val="20000"/>
              </a:spcBef>
              <a:defRPr/>
            </a:pPr>
            <a:r>
              <a:rPr lang="ru-RU" sz="2800" b="1" dirty="0">
                <a:cs typeface="Arial" panose="020B0604020202020204" pitchFamily="34" charset="0"/>
              </a:rPr>
              <a:t>Ходит - не страшится,</a:t>
            </a:r>
          </a:p>
          <a:p>
            <a:pPr marL="609600" indent="-609600">
              <a:spcBef>
                <a:spcPct val="20000"/>
              </a:spcBef>
              <a:defRPr/>
            </a:pPr>
            <a:r>
              <a:rPr lang="ru-RU" sz="2800" b="1" dirty="0">
                <a:cs typeface="Arial" panose="020B0604020202020204" pitchFamily="34" charset="0"/>
              </a:rPr>
              <a:t>Упасть не боится,</a:t>
            </a:r>
          </a:p>
          <a:p>
            <a:pPr marL="609600" indent="-609600">
              <a:spcBef>
                <a:spcPct val="20000"/>
              </a:spcBef>
              <a:defRPr/>
            </a:pPr>
            <a:r>
              <a:rPr lang="ru-RU" sz="2800" b="1" dirty="0" smtClean="0">
                <a:cs typeface="Arial" panose="020B0604020202020204" pitchFamily="34" charset="0"/>
              </a:rPr>
              <a:t>Целый </a:t>
            </a:r>
            <a:r>
              <a:rPr lang="ru-RU" sz="2800" b="1" dirty="0">
                <a:cs typeface="Arial" panose="020B0604020202020204" pitchFamily="34" charset="0"/>
              </a:rPr>
              <a:t>день летает,</a:t>
            </a:r>
          </a:p>
          <a:p>
            <a:pPr marL="609600" indent="-609600">
              <a:spcBef>
                <a:spcPct val="20000"/>
              </a:spcBef>
              <a:defRPr/>
            </a:pPr>
            <a:r>
              <a:rPr lang="ru-RU" sz="2800" b="1" dirty="0">
                <a:cs typeface="Arial" panose="020B0604020202020204" pitchFamily="34" charset="0"/>
              </a:rPr>
              <a:t>Всем надоедает?  </a:t>
            </a:r>
            <a:endParaRPr lang="ru-RU" sz="2800" b="1" dirty="0"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6012160" y="4143380"/>
            <a:ext cx="2560368" cy="1571636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4000" b="1" dirty="0" smtClean="0"/>
              <a:t>Муха</a:t>
            </a:r>
            <a:endParaRPr lang="ru-RU" sz="4000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428596" y="205413"/>
            <a:ext cx="6714523" cy="76944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4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НАСЕКОМЫЕ</a:t>
            </a:r>
            <a:endParaRPr lang="ru-RU" sz="4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29698" name="Picture 2" descr="Dezklop.ru &quot; 2012 &quot; &amp;Icy;&amp;yucy;&amp;lcy;&amp;softcy;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9086" y="3772169"/>
            <a:ext cx="4386930" cy="29517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96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6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96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67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6643702" y="6069033"/>
            <a:ext cx="2000264" cy="360363"/>
          </a:xfrm>
          <a:prstGeom prst="rect">
            <a:avLst/>
          </a:prstGeom>
          <a:ln>
            <a:solidFill>
              <a:schemeClr val="tx1"/>
            </a:solidFill>
            <a:headEnd/>
            <a:tailEnd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 anchor="ctr"/>
          <a:lstStyle/>
          <a:p>
            <a:pPr>
              <a:defRPr/>
            </a:pPr>
            <a:r>
              <a:rPr lang="ru-RU" sz="1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Продолжить игру</a:t>
            </a:r>
          </a:p>
        </p:txBody>
      </p:sp>
      <p:sp>
        <p:nvSpPr>
          <p:cNvPr id="20" name="Rectangle 117">
            <a:hlinkClick r:id="" action="ppaction://noaction"/>
          </p:cNvPr>
          <p:cNvSpPr>
            <a:spLocks noChangeArrowheads="1"/>
          </p:cNvSpPr>
          <p:nvPr/>
        </p:nvSpPr>
        <p:spPr bwMode="auto">
          <a:xfrm>
            <a:off x="428596" y="6072206"/>
            <a:ext cx="1571636" cy="360363"/>
          </a:xfrm>
          <a:prstGeom prst="rect">
            <a:avLst/>
          </a:prstGeom>
          <a:ln>
            <a:solidFill>
              <a:schemeClr val="tx1"/>
            </a:solidFill>
            <a:headEnd/>
            <a:tailEnd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>
              <a:defRPr/>
            </a:pPr>
            <a:r>
              <a:rPr lang="ru-RU" sz="2000" b="1" dirty="0">
                <a:solidFill>
                  <a:schemeClr val="tx1"/>
                </a:solidFill>
                <a:latin typeface="Arial" charset="0"/>
              </a:rPr>
              <a:t>РАУНД </a:t>
            </a:r>
            <a:r>
              <a:rPr lang="en-US" sz="2000" b="1" dirty="0">
                <a:solidFill>
                  <a:schemeClr val="tx1"/>
                </a:solidFill>
                <a:latin typeface="Arial" charset="0"/>
              </a:rPr>
              <a:t>II</a:t>
            </a:r>
            <a:endParaRPr lang="ru-RU" sz="2000" b="1" dirty="0">
              <a:solidFill>
                <a:schemeClr val="tx1"/>
              </a:solidFill>
              <a:latin typeface="Arial" charset="0"/>
            </a:endParaRPr>
          </a:p>
        </p:txBody>
      </p:sp>
      <p:grpSp>
        <p:nvGrpSpPr>
          <p:cNvPr id="32780" name="Группа 20"/>
          <p:cNvGrpSpPr>
            <a:grpSpLocks/>
          </p:cNvGrpSpPr>
          <p:nvPr/>
        </p:nvGrpSpPr>
        <p:grpSpPr bwMode="auto">
          <a:xfrm>
            <a:off x="7786688" y="500063"/>
            <a:ext cx="857250" cy="857250"/>
            <a:chOff x="7786710" y="500042"/>
            <a:chExt cx="857256" cy="857256"/>
          </a:xfrm>
        </p:grpSpPr>
        <p:sp>
          <p:nvSpPr>
            <p:cNvPr id="22" name="Багетная рамка 21"/>
            <p:cNvSpPr/>
            <p:nvPr/>
          </p:nvSpPr>
          <p:spPr>
            <a:xfrm>
              <a:off x="7786710" y="500042"/>
              <a:ext cx="857256" cy="857256"/>
            </a:xfrm>
            <a:prstGeom prst="bevel">
              <a:avLst/>
            </a:prstGeom>
            <a:ln>
              <a:solidFill>
                <a:schemeClr val="tx1"/>
              </a:solidFill>
            </a:ln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3" name="Прямоугольник 22"/>
            <p:cNvSpPr/>
            <p:nvPr/>
          </p:nvSpPr>
          <p:spPr>
            <a:xfrm>
              <a:off x="7826115" y="502746"/>
              <a:ext cx="748924" cy="769441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ru-RU" sz="4400" b="1" dirty="0">
                  <a:ln w="17780" cmpd="sng">
                    <a:solidFill>
                      <a:srgbClr val="FFFFFF"/>
                    </a:solidFill>
                    <a:prstDash val="solid"/>
                    <a:miter lim="800000"/>
                  </a:ln>
                  <a:gradFill rotWithShape="1">
                    <a:gsLst>
                      <a:gs pos="0">
                        <a:srgbClr val="000000">
                          <a:tint val="92000"/>
                          <a:shade val="100000"/>
                          <a:satMod val="150000"/>
                        </a:srgbClr>
                      </a:gs>
                      <a:gs pos="49000">
                        <a:srgbClr val="000000">
                          <a:tint val="89000"/>
                          <a:shade val="90000"/>
                          <a:satMod val="150000"/>
                        </a:srgbClr>
                      </a:gs>
                      <a:gs pos="50000">
                        <a:srgbClr val="000000">
                          <a:tint val="100000"/>
                          <a:shade val="75000"/>
                          <a:satMod val="150000"/>
                        </a:srgbClr>
                      </a:gs>
                      <a:gs pos="95000">
                        <a:srgbClr val="000000">
                          <a:shade val="47000"/>
                          <a:satMod val="150000"/>
                        </a:srgbClr>
                      </a:gs>
                      <a:gs pos="100000">
                        <a:srgbClr val="000000">
                          <a:shade val="39000"/>
                          <a:satMod val="150000"/>
                        </a:srgbClr>
                      </a:gs>
                    </a:gsLst>
                    <a:lin ang="5400000"/>
                  </a:gradFill>
                  <a:effectLst>
                    <a:outerShdw blurRad="50800" algn="tl" rotWithShape="0">
                      <a:srgbClr val="000000"/>
                    </a:outerShdw>
                  </a:effectLst>
                </a:rPr>
                <a:t>30</a:t>
              </a:r>
            </a:p>
          </p:txBody>
        </p:sp>
      </p:grpSp>
      <p:sp>
        <p:nvSpPr>
          <p:cNvPr id="24" name="Скругленный прямоугольник 23"/>
          <p:cNvSpPr/>
          <p:nvPr/>
        </p:nvSpPr>
        <p:spPr>
          <a:xfrm>
            <a:off x="611560" y="1342893"/>
            <a:ext cx="4572032" cy="1576772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>
              <a:spcAft>
                <a:spcPts val="0"/>
              </a:spcAft>
            </a:pPr>
            <a:r>
              <a:rPr lang="ru-RU" sz="2800" b="1" dirty="0">
                <a:latin typeface="Times New Roman"/>
                <a:ea typeface="Times New Roman"/>
              </a:rPr>
              <a:t>Голубой </a:t>
            </a:r>
            <a:r>
              <a:rPr lang="ru-RU" sz="2800" b="1" dirty="0" err="1">
                <a:latin typeface="Times New Roman"/>
                <a:ea typeface="Times New Roman"/>
              </a:rPr>
              <a:t>аэропланчик</a:t>
            </a:r>
            <a:endParaRPr lang="ru-RU" sz="2800" b="1" dirty="0">
              <a:latin typeface="Times New Roman"/>
              <a:ea typeface="Times New Roman"/>
            </a:endParaRPr>
          </a:p>
          <a:p>
            <a:pPr>
              <a:spcAft>
                <a:spcPts val="0"/>
              </a:spcAft>
            </a:pPr>
            <a:r>
              <a:rPr lang="ru-RU" sz="2800" b="1" dirty="0">
                <a:latin typeface="Times New Roman"/>
                <a:ea typeface="Times New Roman"/>
              </a:rPr>
              <a:t>Сел на белый одуванчик</a:t>
            </a:r>
            <a:r>
              <a:rPr lang="ru-RU" sz="2800" b="1" dirty="0" smtClean="0">
                <a:latin typeface="Times New Roman"/>
                <a:ea typeface="Times New Roman"/>
              </a:rPr>
              <a:t>. </a:t>
            </a:r>
            <a:endParaRPr lang="ru-RU" sz="2800" dirty="0"/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5500694" y="4143380"/>
            <a:ext cx="3071834" cy="1571636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4000" b="1" dirty="0" smtClean="0"/>
              <a:t>Стрекоза</a:t>
            </a:r>
            <a:endParaRPr lang="ru-RU" sz="4000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443520" y="469949"/>
            <a:ext cx="6714523" cy="76944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4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НАСЕКОМЫЕ</a:t>
            </a:r>
            <a:endParaRPr lang="ru-RU" sz="4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30724" name="Picture 4" descr="&amp;Icy;&amp;ncy;&amp;tcy;&amp;iecy;&amp;rcy;&amp;ncy;&amp;iecy;&amp;tcy;-&amp;ucy;&amp;rcy;&amp;ocy;&amp;kcy; &amp;pcy;&amp;ocy; &amp;ocy;&amp;kcy;&amp;rcy;&amp;ucy;&amp;zhcy;&amp;acy;&amp;yucy;&amp;shchcy;&amp;iecy;&amp;mcy;&amp;ucy; &amp;mcy;&amp;icy;&amp;rcy;&amp;ucy; &quot;&amp;Mcy;&amp;ncy;&amp;ocy;&amp;gcy;&amp;ocy;&amp;ocy;&amp;bcy;&amp;rcy;&amp;acy;&amp;zcy;&amp;icy;&amp;iecy;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575" y="2919664"/>
            <a:ext cx="5056116" cy="37920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7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7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07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67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6643702" y="6069033"/>
            <a:ext cx="2000264" cy="360363"/>
          </a:xfrm>
          <a:prstGeom prst="rect">
            <a:avLst/>
          </a:prstGeom>
          <a:ln>
            <a:solidFill>
              <a:schemeClr val="tx1"/>
            </a:solidFill>
            <a:headEnd/>
            <a:tailEnd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 anchor="ctr"/>
          <a:lstStyle/>
          <a:p>
            <a:pPr>
              <a:defRPr/>
            </a:pPr>
            <a:r>
              <a:rPr lang="ru-RU" sz="1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Продолжить игру</a:t>
            </a:r>
          </a:p>
        </p:txBody>
      </p:sp>
      <p:sp>
        <p:nvSpPr>
          <p:cNvPr id="20" name="Rectangle 117">
            <a:hlinkClick r:id="" action="ppaction://noaction"/>
          </p:cNvPr>
          <p:cNvSpPr>
            <a:spLocks noChangeArrowheads="1"/>
          </p:cNvSpPr>
          <p:nvPr/>
        </p:nvSpPr>
        <p:spPr bwMode="auto">
          <a:xfrm>
            <a:off x="428596" y="6072206"/>
            <a:ext cx="1571636" cy="360363"/>
          </a:xfrm>
          <a:prstGeom prst="rect">
            <a:avLst/>
          </a:prstGeom>
          <a:ln>
            <a:solidFill>
              <a:schemeClr val="tx1"/>
            </a:solidFill>
            <a:headEnd/>
            <a:tailEnd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>
              <a:defRPr/>
            </a:pPr>
            <a:r>
              <a:rPr lang="ru-RU" sz="2000" b="1" dirty="0">
                <a:solidFill>
                  <a:schemeClr val="tx1"/>
                </a:solidFill>
                <a:latin typeface="Arial" charset="0"/>
              </a:rPr>
              <a:t>РАУНД </a:t>
            </a:r>
            <a:r>
              <a:rPr lang="en-US" sz="2000" b="1" dirty="0">
                <a:solidFill>
                  <a:schemeClr val="tx1"/>
                </a:solidFill>
                <a:latin typeface="Arial" charset="0"/>
              </a:rPr>
              <a:t>II</a:t>
            </a:r>
            <a:endParaRPr lang="ru-RU" sz="2000" b="1" dirty="0">
              <a:solidFill>
                <a:schemeClr val="tx1"/>
              </a:solidFill>
              <a:latin typeface="Arial" charset="0"/>
            </a:endParaRPr>
          </a:p>
        </p:txBody>
      </p:sp>
      <p:grpSp>
        <p:nvGrpSpPr>
          <p:cNvPr id="33804" name="Группа 20"/>
          <p:cNvGrpSpPr>
            <a:grpSpLocks/>
          </p:cNvGrpSpPr>
          <p:nvPr/>
        </p:nvGrpSpPr>
        <p:grpSpPr bwMode="auto">
          <a:xfrm>
            <a:off x="7786688" y="500063"/>
            <a:ext cx="857250" cy="857250"/>
            <a:chOff x="7786710" y="500042"/>
            <a:chExt cx="857256" cy="857256"/>
          </a:xfrm>
        </p:grpSpPr>
        <p:sp>
          <p:nvSpPr>
            <p:cNvPr id="22" name="Багетная рамка 21"/>
            <p:cNvSpPr/>
            <p:nvPr/>
          </p:nvSpPr>
          <p:spPr>
            <a:xfrm>
              <a:off x="7786710" y="500042"/>
              <a:ext cx="857256" cy="857256"/>
            </a:xfrm>
            <a:prstGeom prst="bevel">
              <a:avLst/>
            </a:prstGeom>
            <a:ln>
              <a:solidFill>
                <a:schemeClr val="tx1"/>
              </a:solidFill>
            </a:ln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3" name="Прямоугольник 22"/>
            <p:cNvSpPr/>
            <p:nvPr/>
          </p:nvSpPr>
          <p:spPr>
            <a:xfrm>
              <a:off x="7826115" y="502746"/>
              <a:ext cx="748924" cy="769441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ru-RU" sz="4400" b="1" dirty="0">
                  <a:ln w="17780" cmpd="sng">
                    <a:solidFill>
                      <a:srgbClr val="FFFFFF"/>
                    </a:solidFill>
                    <a:prstDash val="solid"/>
                    <a:miter lim="800000"/>
                  </a:ln>
                  <a:gradFill rotWithShape="1">
                    <a:gsLst>
                      <a:gs pos="0">
                        <a:srgbClr val="000000">
                          <a:tint val="92000"/>
                          <a:shade val="100000"/>
                          <a:satMod val="150000"/>
                        </a:srgbClr>
                      </a:gs>
                      <a:gs pos="49000">
                        <a:srgbClr val="000000">
                          <a:tint val="89000"/>
                          <a:shade val="90000"/>
                          <a:satMod val="150000"/>
                        </a:srgbClr>
                      </a:gs>
                      <a:gs pos="50000">
                        <a:srgbClr val="000000">
                          <a:tint val="100000"/>
                          <a:shade val="75000"/>
                          <a:satMod val="150000"/>
                        </a:srgbClr>
                      </a:gs>
                      <a:gs pos="95000">
                        <a:srgbClr val="000000">
                          <a:shade val="47000"/>
                          <a:satMod val="150000"/>
                        </a:srgbClr>
                      </a:gs>
                      <a:gs pos="100000">
                        <a:srgbClr val="000000">
                          <a:shade val="39000"/>
                          <a:satMod val="150000"/>
                        </a:srgbClr>
                      </a:gs>
                    </a:gsLst>
                    <a:lin ang="5400000"/>
                  </a:gradFill>
                  <a:effectLst>
                    <a:outerShdw blurRad="50800" algn="tl" rotWithShape="0">
                      <a:srgbClr val="000000"/>
                    </a:outerShdw>
                  </a:effectLst>
                </a:rPr>
                <a:t>40</a:t>
              </a:r>
            </a:p>
          </p:txBody>
        </p:sp>
      </p:grpSp>
      <p:sp>
        <p:nvSpPr>
          <p:cNvPr id="24" name="Скругленный прямоугольник 23"/>
          <p:cNvSpPr/>
          <p:nvPr/>
        </p:nvSpPr>
        <p:spPr>
          <a:xfrm>
            <a:off x="355245" y="1025546"/>
            <a:ext cx="5000660" cy="1714498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marL="609600" indent="-609600">
              <a:spcBef>
                <a:spcPct val="20000"/>
              </a:spcBef>
              <a:defRPr/>
            </a:pPr>
            <a:endParaRPr lang="ru-RU" sz="2800" b="1" dirty="0"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5500694" y="4143380"/>
            <a:ext cx="3071834" cy="1571636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endParaRPr lang="ru-RU" b="1" dirty="0"/>
          </a:p>
        </p:txBody>
      </p:sp>
      <p:sp>
        <p:nvSpPr>
          <p:cNvPr id="25" name="TextBox 24"/>
          <p:cNvSpPr txBox="1"/>
          <p:nvPr/>
        </p:nvSpPr>
        <p:spPr>
          <a:xfrm>
            <a:off x="450713" y="974854"/>
            <a:ext cx="503030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ru-RU" sz="2800" b="1" dirty="0"/>
              <a:t>В темноте, как лампочки,</a:t>
            </a:r>
          </a:p>
          <a:p>
            <a:pPr algn="l"/>
            <a:r>
              <a:rPr lang="ru-RU" sz="2800" b="1" dirty="0"/>
              <a:t>огоньки сверкают.</a:t>
            </a:r>
          </a:p>
          <a:p>
            <a:pPr algn="l"/>
            <a:r>
              <a:rPr lang="ru-RU" sz="2800" b="1" dirty="0"/>
              <a:t>Что за насекомые?</a:t>
            </a:r>
          </a:p>
          <a:p>
            <a:pPr algn="l"/>
            <a:r>
              <a:rPr lang="ru-RU" sz="2800" b="1" dirty="0"/>
              <a:t>Как их называют</a:t>
            </a:r>
            <a:r>
              <a:rPr lang="ru-RU" sz="2800" b="1" dirty="0" smtClean="0"/>
              <a:t>?  </a:t>
            </a:r>
            <a:endParaRPr lang="ru-RU" sz="2800" b="1" dirty="0">
              <a:latin typeface="+mj-lt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5500694" y="4476428"/>
            <a:ext cx="295973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/>
              <a:t>Светлячки</a:t>
            </a:r>
          </a:p>
        </p:txBody>
      </p:sp>
      <p:sp>
        <p:nvSpPr>
          <p:cNvPr id="59" name="TextBox 58"/>
          <p:cNvSpPr txBox="1"/>
          <p:nvPr/>
        </p:nvSpPr>
        <p:spPr>
          <a:xfrm>
            <a:off x="714347" y="205413"/>
            <a:ext cx="5369821" cy="76944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4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КОТ В МЕШКЕ</a:t>
            </a:r>
            <a:endParaRPr lang="ru-RU" sz="4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31746" name="Picture 2" descr="&amp;Pcy;&amp;ocy;&amp;chcy;&amp;iecy;&amp;mcy;&amp;ucy; &amp;scy;&amp;vcy;&amp;iecy;&amp;tcy;&amp;lcy;&amp;yacy;&amp;chcy;&amp;kcy;&amp;icy; &amp;scy;&amp;vcy;&amp;iecy;&amp;tcy;&amp;yacy;&amp;tcy;&amp;scy;&amp;yacy;. (3 &amp;fcy;&amp;ocy;&amp;tcy;&amp;ocy;) &quot; Just one MIN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575" y="2924944"/>
            <a:ext cx="5116644" cy="38374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46" name="Группа 156"/>
          <p:cNvGrpSpPr>
            <a:grpSpLocks/>
          </p:cNvGrpSpPr>
          <p:nvPr/>
        </p:nvGrpSpPr>
        <p:grpSpPr bwMode="auto">
          <a:xfrm>
            <a:off x="108934" y="-16414"/>
            <a:ext cx="8786813" cy="6642101"/>
            <a:chOff x="214313" y="358753"/>
            <a:chExt cx="8786813" cy="6642147"/>
          </a:xfrm>
        </p:grpSpPr>
        <p:grpSp>
          <p:nvGrpSpPr>
            <p:cNvPr id="47" name="Группа 91"/>
            <p:cNvGrpSpPr>
              <a:grpSpLocks/>
            </p:cNvGrpSpPr>
            <p:nvPr/>
          </p:nvGrpSpPr>
          <p:grpSpPr bwMode="auto">
            <a:xfrm>
              <a:off x="214313" y="358753"/>
              <a:ext cx="8786813" cy="6642147"/>
              <a:chOff x="214313" y="358753"/>
              <a:chExt cx="8786813" cy="6642147"/>
            </a:xfrm>
          </p:grpSpPr>
          <p:grpSp>
            <p:nvGrpSpPr>
              <p:cNvPr id="49" name="Группа 48"/>
              <p:cNvGrpSpPr>
                <a:grpSpLocks/>
              </p:cNvGrpSpPr>
              <p:nvPr/>
            </p:nvGrpSpPr>
            <p:grpSpPr bwMode="auto">
              <a:xfrm>
                <a:off x="214313" y="358753"/>
                <a:ext cx="8786813" cy="6642147"/>
                <a:chOff x="214313" y="358753"/>
                <a:chExt cx="8786813" cy="6642147"/>
              </a:xfrm>
            </p:grpSpPr>
            <p:sp>
              <p:nvSpPr>
                <p:cNvPr id="51" name="Прямоугольник 50"/>
                <p:cNvSpPr/>
                <p:nvPr/>
              </p:nvSpPr>
              <p:spPr bwMode="auto">
                <a:xfrm>
                  <a:off x="285751" y="500043"/>
                  <a:ext cx="8715375" cy="6500857"/>
                </a:xfrm>
                <a:prstGeom prst="rect">
                  <a:avLst/>
                </a:prstGeom>
                <a:gradFill>
                  <a:gsLst>
                    <a:gs pos="0">
                      <a:srgbClr val="000066"/>
                    </a:gs>
                    <a:gs pos="60000">
                      <a:schemeClr val="tx1"/>
                    </a:gs>
                    <a:gs pos="100000">
                      <a:srgbClr val="000066"/>
                    </a:gs>
                    <a:gs pos="100000">
                      <a:schemeClr val="tx1"/>
                    </a:gs>
                  </a:gsLst>
                </a:gradFill>
              </p:spPr>
              <p:style>
                <a:lnRef idx="0">
                  <a:schemeClr val="accent3"/>
                </a:lnRef>
                <a:fillRef idx="3">
                  <a:schemeClr val="accent3"/>
                </a:fillRef>
                <a:effectRef idx="3">
                  <a:schemeClr val="accent3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grpSp>
              <p:nvGrpSpPr>
                <p:cNvPr id="52" name="Группа 72"/>
                <p:cNvGrpSpPr/>
                <p:nvPr/>
              </p:nvGrpSpPr>
              <p:grpSpPr bwMode="auto">
                <a:xfrm>
                  <a:off x="642937" y="358753"/>
                  <a:ext cx="5572125" cy="5634077"/>
                  <a:chOff x="642909" y="357165"/>
                  <a:chExt cx="5572164" cy="5572164"/>
                </a:xfrm>
                <a:gradFill>
                  <a:gsLst>
                    <a:gs pos="0">
                      <a:schemeClr val="tx1"/>
                    </a:gs>
                    <a:gs pos="60000">
                      <a:srgbClr val="003399"/>
                    </a:gs>
                    <a:gs pos="100000">
                      <a:srgbClr val="000066"/>
                    </a:gs>
                    <a:gs pos="100000">
                      <a:schemeClr val="tx1">
                        <a:lumMod val="85000"/>
                        <a:lumOff val="15000"/>
                      </a:schemeClr>
                    </a:gs>
                  </a:gsLst>
                  <a:lin ang="16200000" scaled="0"/>
                </a:gra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grpSpPr>
              <p:sp>
                <p:nvSpPr>
                  <p:cNvPr id="110" name="Овал 9"/>
                  <p:cNvSpPr/>
                  <p:nvPr/>
                </p:nvSpPr>
                <p:spPr>
                  <a:xfrm>
                    <a:off x="642909" y="357165"/>
                    <a:ext cx="5572164" cy="5572164"/>
                  </a:xfrm>
                  <a:prstGeom prst="ellipse">
                    <a:avLst/>
                  </a:prstGeom>
                  <a:grpFill/>
                  <a:scene3d>
                    <a:camera prst="orthographicFront" fov="0">
                      <a:rot lat="0" lon="0" rev="0"/>
                    </a:camera>
                    <a:lightRig rig="contrasting" dir="t">
                      <a:rot lat="0" lon="0" rev="12000000"/>
                    </a:lightRig>
                  </a:scene3d>
                  <a:sp3d prstMaterial="powder">
                    <a:bevelT h="50800" prst="angle"/>
                  </a:sp3d>
                </p:spPr>
                <p:style>
                  <a:lnRef idx="0">
                    <a:schemeClr val="accent3"/>
                  </a:lnRef>
                  <a:fillRef idx="3">
                    <a:schemeClr val="accent3"/>
                  </a:fillRef>
                  <a:effectRef idx="3">
                    <a:schemeClr val="accent3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  <p:sp>
                <p:nvSpPr>
                  <p:cNvPr id="111" name="Овал 110"/>
                  <p:cNvSpPr/>
                  <p:nvPr/>
                </p:nvSpPr>
                <p:spPr>
                  <a:xfrm>
                    <a:off x="738896" y="500042"/>
                    <a:ext cx="5143536" cy="5143534"/>
                  </a:xfrm>
                  <a:prstGeom prst="ellipse">
                    <a:avLst/>
                  </a:prstGeom>
                  <a:grpFill/>
                  <a:scene3d>
                    <a:camera prst="orthographicFront" fov="0">
                      <a:rot lat="0" lon="0" rev="0"/>
                    </a:camera>
                    <a:lightRig rig="contrasting" dir="t">
                      <a:rot lat="0" lon="0" rev="12000000"/>
                    </a:lightRig>
                  </a:scene3d>
                  <a:sp3d prstMaterial="powder">
                    <a:bevelT h="50800" prst="angle"/>
                  </a:sp3d>
                </p:spPr>
                <p:style>
                  <a:lnRef idx="0">
                    <a:schemeClr val="accent3"/>
                  </a:lnRef>
                  <a:fillRef idx="3">
                    <a:schemeClr val="accent3"/>
                  </a:fillRef>
                  <a:effectRef idx="3">
                    <a:schemeClr val="accent3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</p:grpSp>
            <p:sp>
              <p:nvSpPr>
                <p:cNvPr id="53" name="4-конечная звезда 52"/>
                <p:cNvSpPr/>
                <p:nvPr/>
              </p:nvSpPr>
              <p:spPr bwMode="auto">
                <a:xfrm>
                  <a:off x="6500813" y="719913"/>
                  <a:ext cx="142875" cy="216695"/>
                </a:xfrm>
                <a:prstGeom prst="star4">
                  <a:avLst/>
                </a:prstGeom>
              </p:spPr>
              <p:style>
                <a:lnRef idx="0">
                  <a:schemeClr val="accent1"/>
                </a:lnRef>
                <a:fillRef idx="3">
                  <a:schemeClr val="accent1"/>
                </a:fillRef>
                <a:effectRef idx="3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54" name="4-конечная звезда 53"/>
                <p:cNvSpPr/>
                <p:nvPr/>
              </p:nvSpPr>
              <p:spPr bwMode="auto">
                <a:xfrm>
                  <a:off x="7143751" y="1225535"/>
                  <a:ext cx="285750" cy="433390"/>
                </a:xfrm>
                <a:prstGeom prst="star4">
                  <a:avLst/>
                </a:prstGeom>
              </p:spPr>
              <p:style>
                <a:lnRef idx="0">
                  <a:schemeClr val="accent1"/>
                </a:lnRef>
                <a:fillRef idx="3">
                  <a:schemeClr val="accent1"/>
                </a:fillRef>
                <a:effectRef idx="3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55" name="4-конечная звезда 54"/>
                <p:cNvSpPr/>
                <p:nvPr/>
              </p:nvSpPr>
              <p:spPr bwMode="auto">
                <a:xfrm>
                  <a:off x="8286751" y="2597939"/>
                  <a:ext cx="428625" cy="794549"/>
                </a:xfrm>
                <a:prstGeom prst="star4">
                  <a:avLst/>
                </a:prstGeom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  <a:outerShdw blurRad="65500" dist="38100" dir="5400000" rotWithShape="0">
                    <a:srgbClr val="000000">
                      <a:alpha val="40000"/>
                    </a:srgbClr>
                  </a:outerShdw>
                </a:effectLst>
              </p:spPr>
              <p:style>
                <a:lnRef idx="0">
                  <a:schemeClr val="accent1"/>
                </a:lnRef>
                <a:fillRef idx="3">
                  <a:schemeClr val="accent1"/>
                </a:fillRef>
                <a:effectRef idx="3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56" name="Полилиния 55"/>
                <p:cNvSpPr/>
                <p:nvPr/>
              </p:nvSpPr>
              <p:spPr bwMode="auto">
                <a:xfrm rot="19275439">
                  <a:off x="1038225" y="2827334"/>
                  <a:ext cx="463550" cy="304802"/>
                </a:xfrm>
                <a:custGeom>
                  <a:avLst/>
                  <a:gdLst>
                    <a:gd name="connsiteX0" fmla="*/ 0 w 548640"/>
                    <a:gd name="connsiteY0" fmla="*/ 0 h 321501"/>
                    <a:gd name="connsiteX1" fmla="*/ 0 w 548640"/>
                    <a:gd name="connsiteY1" fmla="*/ 0 h 321501"/>
                    <a:gd name="connsiteX2" fmla="*/ 24384 w 548640"/>
                    <a:gd name="connsiteY2" fmla="*/ 158496 h 321501"/>
                    <a:gd name="connsiteX3" fmla="*/ 73152 w 548640"/>
                    <a:gd name="connsiteY3" fmla="*/ 231648 h 321501"/>
                    <a:gd name="connsiteX4" fmla="*/ 109728 w 548640"/>
                    <a:gd name="connsiteY4" fmla="*/ 268224 h 321501"/>
                    <a:gd name="connsiteX5" fmla="*/ 182880 w 548640"/>
                    <a:gd name="connsiteY5" fmla="*/ 292608 h 321501"/>
                    <a:gd name="connsiteX6" fmla="*/ 548640 w 548640"/>
                    <a:gd name="connsiteY6" fmla="*/ 207264 h 321501"/>
                    <a:gd name="connsiteX7" fmla="*/ 0 w 548640"/>
                    <a:gd name="connsiteY7" fmla="*/ 0 h 3215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548640" h="321501">
                      <a:moveTo>
                        <a:pt x="0" y="0"/>
                      </a:moveTo>
                      <a:lnTo>
                        <a:pt x="0" y="0"/>
                      </a:lnTo>
                      <a:cubicBezTo>
                        <a:pt x="791" y="7120"/>
                        <a:pt x="9300" y="128328"/>
                        <a:pt x="24384" y="158496"/>
                      </a:cubicBezTo>
                      <a:cubicBezTo>
                        <a:pt x="37490" y="184708"/>
                        <a:pt x="52430" y="210926"/>
                        <a:pt x="73152" y="231648"/>
                      </a:cubicBezTo>
                      <a:cubicBezTo>
                        <a:pt x="85344" y="243840"/>
                        <a:pt x="94306" y="260513"/>
                        <a:pt x="109728" y="268224"/>
                      </a:cubicBezTo>
                      <a:cubicBezTo>
                        <a:pt x="216281" y="321501"/>
                        <a:pt x="144953" y="254681"/>
                        <a:pt x="182880" y="292608"/>
                      </a:cubicBezTo>
                      <a:lnTo>
                        <a:pt x="548640" y="20726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</p:spPr>
              <p:style>
                <a:lnRef idx="1">
                  <a:schemeClr val="accent3"/>
                </a:lnRef>
                <a:fillRef idx="2">
                  <a:schemeClr val="accent3"/>
                </a:fillRef>
                <a:effectRef idx="1">
                  <a:schemeClr val="accent3"/>
                </a:effectRef>
                <a:fontRef idx="minor">
                  <a:schemeClr val="dk1"/>
                </a:fontRef>
              </p:style>
              <p:txBody>
                <a:bodyPr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/>
                </a:p>
              </p:txBody>
            </p:sp>
            <p:sp>
              <p:nvSpPr>
                <p:cNvPr id="57" name="Полилиния 56"/>
                <p:cNvSpPr/>
                <p:nvPr/>
              </p:nvSpPr>
              <p:spPr bwMode="auto">
                <a:xfrm rot="1394041">
                  <a:off x="1825625" y="1957378"/>
                  <a:ext cx="317500" cy="192088"/>
                </a:xfrm>
                <a:custGeom>
                  <a:avLst/>
                  <a:gdLst>
                    <a:gd name="connsiteX0" fmla="*/ 0 w 548640"/>
                    <a:gd name="connsiteY0" fmla="*/ 0 h 321501"/>
                    <a:gd name="connsiteX1" fmla="*/ 0 w 548640"/>
                    <a:gd name="connsiteY1" fmla="*/ 0 h 321501"/>
                    <a:gd name="connsiteX2" fmla="*/ 24384 w 548640"/>
                    <a:gd name="connsiteY2" fmla="*/ 158496 h 321501"/>
                    <a:gd name="connsiteX3" fmla="*/ 73152 w 548640"/>
                    <a:gd name="connsiteY3" fmla="*/ 231648 h 321501"/>
                    <a:gd name="connsiteX4" fmla="*/ 109728 w 548640"/>
                    <a:gd name="connsiteY4" fmla="*/ 268224 h 321501"/>
                    <a:gd name="connsiteX5" fmla="*/ 182880 w 548640"/>
                    <a:gd name="connsiteY5" fmla="*/ 292608 h 321501"/>
                    <a:gd name="connsiteX6" fmla="*/ 548640 w 548640"/>
                    <a:gd name="connsiteY6" fmla="*/ 207264 h 321501"/>
                    <a:gd name="connsiteX7" fmla="*/ 0 w 548640"/>
                    <a:gd name="connsiteY7" fmla="*/ 0 h 3215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548640" h="321501">
                      <a:moveTo>
                        <a:pt x="0" y="0"/>
                      </a:moveTo>
                      <a:lnTo>
                        <a:pt x="0" y="0"/>
                      </a:lnTo>
                      <a:cubicBezTo>
                        <a:pt x="791" y="7120"/>
                        <a:pt x="9300" y="128328"/>
                        <a:pt x="24384" y="158496"/>
                      </a:cubicBezTo>
                      <a:cubicBezTo>
                        <a:pt x="37490" y="184708"/>
                        <a:pt x="52430" y="210926"/>
                        <a:pt x="73152" y="231648"/>
                      </a:cubicBezTo>
                      <a:cubicBezTo>
                        <a:pt x="85344" y="243840"/>
                        <a:pt x="94306" y="260513"/>
                        <a:pt x="109728" y="268224"/>
                      </a:cubicBezTo>
                      <a:cubicBezTo>
                        <a:pt x="216281" y="321501"/>
                        <a:pt x="144953" y="254681"/>
                        <a:pt x="182880" y="292608"/>
                      </a:cubicBezTo>
                      <a:lnTo>
                        <a:pt x="548640" y="20726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</p:spPr>
              <p:style>
                <a:lnRef idx="1">
                  <a:schemeClr val="accent3"/>
                </a:lnRef>
                <a:fillRef idx="2">
                  <a:schemeClr val="accent3"/>
                </a:fillRef>
                <a:effectRef idx="1">
                  <a:schemeClr val="accent3"/>
                </a:effectRef>
                <a:fontRef idx="minor">
                  <a:schemeClr val="dk1"/>
                </a:fontRef>
              </p:style>
              <p:txBody>
                <a:bodyPr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/>
                </a:p>
              </p:txBody>
            </p:sp>
            <p:sp>
              <p:nvSpPr>
                <p:cNvPr id="58" name="Полилиния 57"/>
                <p:cNvSpPr/>
                <p:nvPr/>
              </p:nvSpPr>
              <p:spPr bwMode="auto">
                <a:xfrm rot="15154483">
                  <a:off x="1436686" y="4065594"/>
                  <a:ext cx="469903" cy="387350"/>
                </a:xfrm>
                <a:custGeom>
                  <a:avLst/>
                  <a:gdLst>
                    <a:gd name="connsiteX0" fmla="*/ 0 w 548640"/>
                    <a:gd name="connsiteY0" fmla="*/ 0 h 321501"/>
                    <a:gd name="connsiteX1" fmla="*/ 0 w 548640"/>
                    <a:gd name="connsiteY1" fmla="*/ 0 h 321501"/>
                    <a:gd name="connsiteX2" fmla="*/ 24384 w 548640"/>
                    <a:gd name="connsiteY2" fmla="*/ 158496 h 321501"/>
                    <a:gd name="connsiteX3" fmla="*/ 73152 w 548640"/>
                    <a:gd name="connsiteY3" fmla="*/ 231648 h 321501"/>
                    <a:gd name="connsiteX4" fmla="*/ 109728 w 548640"/>
                    <a:gd name="connsiteY4" fmla="*/ 268224 h 321501"/>
                    <a:gd name="connsiteX5" fmla="*/ 182880 w 548640"/>
                    <a:gd name="connsiteY5" fmla="*/ 292608 h 321501"/>
                    <a:gd name="connsiteX6" fmla="*/ 548640 w 548640"/>
                    <a:gd name="connsiteY6" fmla="*/ 207264 h 321501"/>
                    <a:gd name="connsiteX7" fmla="*/ 0 w 548640"/>
                    <a:gd name="connsiteY7" fmla="*/ 0 h 3215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548640" h="321501">
                      <a:moveTo>
                        <a:pt x="0" y="0"/>
                      </a:moveTo>
                      <a:lnTo>
                        <a:pt x="0" y="0"/>
                      </a:lnTo>
                      <a:cubicBezTo>
                        <a:pt x="791" y="7120"/>
                        <a:pt x="9300" y="128328"/>
                        <a:pt x="24384" y="158496"/>
                      </a:cubicBezTo>
                      <a:cubicBezTo>
                        <a:pt x="37490" y="184708"/>
                        <a:pt x="52430" y="210926"/>
                        <a:pt x="73152" y="231648"/>
                      </a:cubicBezTo>
                      <a:cubicBezTo>
                        <a:pt x="85344" y="243840"/>
                        <a:pt x="94306" y="260513"/>
                        <a:pt x="109728" y="268224"/>
                      </a:cubicBezTo>
                      <a:cubicBezTo>
                        <a:pt x="216281" y="321501"/>
                        <a:pt x="144953" y="254681"/>
                        <a:pt x="182880" y="292608"/>
                      </a:cubicBezTo>
                      <a:lnTo>
                        <a:pt x="548640" y="20726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</p:spPr>
              <p:style>
                <a:lnRef idx="1">
                  <a:schemeClr val="accent3"/>
                </a:lnRef>
                <a:fillRef idx="2">
                  <a:schemeClr val="accent3"/>
                </a:fillRef>
                <a:effectRef idx="1">
                  <a:schemeClr val="accent3"/>
                </a:effectRef>
                <a:fontRef idx="minor">
                  <a:schemeClr val="dk1"/>
                </a:fontRef>
              </p:style>
              <p:txBody>
                <a:bodyPr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/>
                </a:p>
              </p:txBody>
            </p:sp>
            <p:sp>
              <p:nvSpPr>
                <p:cNvPr id="93" name="Полилиния 92"/>
                <p:cNvSpPr/>
                <p:nvPr/>
              </p:nvSpPr>
              <p:spPr bwMode="auto">
                <a:xfrm rot="7884008">
                  <a:off x="2586036" y="1241412"/>
                  <a:ext cx="322265" cy="188912"/>
                </a:xfrm>
                <a:custGeom>
                  <a:avLst/>
                  <a:gdLst>
                    <a:gd name="connsiteX0" fmla="*/ 0 w 548640"/>
                    <a:gd name="connsiteY0" fmla="*/ 0 h 321501"/>
                    <a:gd name="connsiteX1" fmla="*/ 0 w 548640"/>
                    <a:gd name="connsiteY1" fmla="*/ 0 h 321501"/>
                    <a:gd name="connsiteX2" fmla="*/ 24384 w 548640"/>
                    <a:gd name="connsiteY2" fmla="*/ 158496 h 321501"/>
                    <a:gd name="connsiteX3" fmla="*/ 73152 w 548640"/>
                    <a:gd name="connsiteY3" fmla="*/ 231648 h 321501"/>
                    <a:gd name="connsiteX4" fmla="*/ 109728 w 548640"/>
                    <a:gd name="connsiteY4" fmla="*/ 268224 h 321501"/>
                    <a:gd name="connsiteX5" fmla="*/ 182880 w 548640"/>
                    <a:gd name="connsiteY5" fmla="*/ 292608 h 321501"/>
                    <a:gd name="connsiteX6" fmla="*/ 548640 w 548640"/>
                    <a:gd name="connsiteY6" fmla="*/ 207264 h 321501"/>
                    <a:gd name="connsiteX7" fmla="*/ 0 w 548640"/>
                    <a:gd name="connsiteY7" fmla="*/ 0 h 3215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548640" h="321501">
                      <a:moveTo>
                        <a:pt x="0" y="0"/>
                      </a:moveTo>
                      <a:lnTo>
                        <a:pt x="0" y="0"/>
                      </a:lnTo>
                      <a:cubicBezTo>
                        <a:pt x="791" y="7120"/>
                        <a:pt x="9300" y="128328"/>
                        <a:pt x="24384" y="158496"/>
                      </a:cubicBezTo>
                      <a:cubicBezTo>
                        <a:pt x="37490" y="184708"/>
                        <a:pt x="52430" y="210926"/>
                        <a:pt x="73152" y="231648"/>
                      </a:cubicBezTo>
                      <a:cubicBezTo>
                        <a:pt x="85344" y="243840"/>
                        <a:pt x="94306" y="260513"/>
                        <a:pt x="109728" y="268224"/>
                      </a:cubicBezTo>
                      <a:cubicBezTo>
                        <a:pt x="216281" y="321501"/>
                        <a:pt x="144953" y="254681"/>
                        <a:pt x="182880" y="292608"/>
                      </a:cubicBezTo>
                      <a:lnTo>
                        <a:pt x="548640" y="20726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</p:spPr>
              <p:style>
                <a:lnRef idx="1">
                  <a:schemeClr val="accent3"/>
                </a:lnRef>
                <a:fillRef idx="2">
                  <a:schemeClr val="accent3"/>
                </a:fillRef>
                <a:effectRef idx="1">
                  <a:schemeClr val="accent3"/>
                </a:effectRef>
                <a:fontRef idx="minor">
                  <a:schemeClr val="dk1"/>
                </a:fontRef>
              </p:style>
              <p:txBody>
                <a:bodyPr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/>
                </a:p>
              </p:txBody>
            </p:sp>
            <p:sp>
              <p:nvSpPr>
                <p:cNvPr id="94" name="Полилиния 93"/>
                <p:cNvSpPr/>
                <p:nvPr/>
              </p:nvSpPr>
              <p:spPr bwMode="auto">
                <a:xfrm rot="7469707">
                  <a:off x="3366293" y="5003019"/>
                  <a:ext cx="357189" cy="342900"/>
                </a:xfrm>
                <a:custGeom>
                  <a:avLst/>
                  <a:gdLst>
                    <a:gd name="connsiteX0" fmla="*/ 0 w 548640"/>
                    <a:gd name="connsiteY0" fmla="*/ 0 h 321501"/>
                    <a:gd name="connsiteX1" fmla="*/ 0 w 548640"/>
                    <a:gd name="connsiteY1" fmla="*/ 0 h 321501"/>
                    <a:gd name="connsiteX2" fmla="*/ 24384 w 548640"/>
                    <a:gd name="connsiteY2" fmla="*/ 158496 h 321501"/>
                    <a:gd name="connsiteX3" fmla="*/ 73152 w 548640"/>
                    <a:gd name="connsiteY3" fmla="*/ 231648 h 321501"/>
                    <a:gd name="connsiteX4" fmla="*/ 109728 w 548640"/>
                    <a:gd name="connsiteY4" fmla="*/ 268224 h 321501"/>
                    <a:gd name="connsiteX5" fmla="*/ 182880 w 548640"/>
                    <a:gd name="connsiteY5" fmla="*/ 292608 h 321501"/>
                    <a:gd name="connsiteX6" fmla="*/ 548640 w 548640"/>
                    <a:gd name="connsiteY6" fmla="*/ 207264 h 321501"/>
                    <a:gd name="connsiteX7" fmla="*/ 0 w 548640"/>
                    <a:gd name="connsiteY7" fmla="*/ 0 h 3215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548640" h="321501">
                      <a:moveTo>
                        <a:pt x="0" y="0"/>
                      </a:moveTo>
                      <a:lnTo>
                        <a:pt x="0" y="0"/>
                      </a:lnTo>
                      <a:cubicBezTo>
                        <a:pt x="791" y="7120"/>
                        <a:pt x="9300" y="128328"/>
                        <a:pt x="24384" y="158496"/>
                      </a:cubicBezTo>
                      <a:cubicBezTo>
                        <a:pt x="37490" y="184708"/>
                        <a:pt x="52430" y="210926"/>
                        <a:pt x="73152" y="231648"/>
                      </a:cubicBezTo>
                      <a:cubicBezTo>
                        <a:pt x="85344" y="243840"/>
                        <a:pt x="94306" y="260513"/>
                        <a:pt x="109728" y="268224"/>
                      </a:cubicBezTo>
                      <a:cubicBezTo>
                        <a:pt x="216281" y="321501"/>
                        <a:pt x="144953" y="254681"/>
                        <a:pt x="182880" y="292608"/>
                      </a:cubicBezTo>
                      <a:lnTo>
                        <a:pt x="548640" y="20726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</p:spPr>
              <p:style>
                <a:lnRef idx="1">
                  <a:schemeClr val="accent3"/>
                </a:lnRef>
                <a:fillRef idx="2">
                  <a:schemeClr val="accent3"/>
                </a:fillRef>
                <a:effectRef idx="1">
                  <a:schemeClr val="accent3"/>
                </a:effectRef>
                <a:fontRef idx="minor">
                  <a:schemeClr val="dk1"/>
                </a:fontRef>
              </p:style>
              <p:txBody>
                <a:bodyPr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/>
                </a:p>
              </p:txBody>
            </p:sp>
            <p:sp>
              <p:nvSpPr>
                <p:cNvPr id="95" name="Полилиния 94"/>
                <p:cNvSpPr/>
                <p:nvPr/>
              </p:nvSpPr>
              <p:spPr bwMode="auto">
                <a:xfrm rot="19744319">
                  <a:off x="2454275" y="5051436"/>
                  <a:ext cx="317500" cy="190501"/>
                </a:xfrm>
                <a:custGeom>
                  <a:avLst/>
                  <a:gdLst>
                    <a:gd name="connsiteX0" fmla="*/ 0 w 548640"/>
                    <a:gd name="connsiteY0" fmla="*/ 0 h 321501"/>
                    <a:gd name="connsiteX1" fmla="*/ 0 w 548640"/>
                    <a:gd name="connsiteY1" fmla="*/ 0 h 321501"/>
                    <a:gd name="connsiteX2" fmla="*/ 24384 w 548640"/>
                    <a:gd name="connsiteY2" fmla="*/ 158496 h 321501"/>
                    <a:gd name="connsiteX3" fmla="*/ 73152 w 548640"/>
                    <a:gd name="connsiteY3" fmla="*/ 231648 h 321501"/>
                    <a:gd name="connsiteX4" fmla="*/ 109728 w 548640"/>
                    <a:gd name="connsiteY4" fmla="*/ 268224 h 321501"/>
                    <a:gd name="connsiteX5" fmla="*/ 182880 w 548640"/>
                    <a:gd name="connsiteY5" fmla="*/ 292608 h 321501"/>
                    <a:gd name="connsiteX6" fmla="*/ 548640 w 548640"/>
                    <a:gd name="connsiteY6" fmla="*/ 207264 h 321501"/>
                    <a:gd name="connsiteX7" fmla="*/ 0 w 548640"/>
                    <a:gd name="connsiteY7" fmla="*/ 0 h 3215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548640" h="321501">
                      <a:moveTo>
                        <a:pt x="0" y="0"/>
                      </a:moveTo>
                      <a:lnTo>
                        <a:pt x="0" y="0"/>
                      </a:lnTo>
                      <a:cubicBezTo>
                        <a:pt x="791" y="7120"/>
                        <a:pt x="9300" y="128328"/>
                        <a:pt x="24384" y="158496"/>
                      </a:cubicBezTo>
                      <a:cubicBezTo>
                        <a:pt x="37490" y="184708"/>
                        <a:pt x="52430" y="210926"/>
                        <a:pt x="73152" y="231648"/>
                      </a:cubicBezTo>
                      <a:cubicBezTo>
                        <a:pt x="85344" y="243840"/>
                        <a:pt x="94306" y="260513"/>
                        <a:pt x="109728" y="268224"/>
                      </a:cubicBezTo>
                      <a:cubicBezTo>
                        <a:pt x="216281" y="321501"/>
                        <a:pt x="144953" y="254681"/>
                        <a:pt x="182880" y="292608"/>
                      </a:cubicBezTo>
                      <a:lnTo>
                        <a:pt x="548640" y="20726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</p:spPr>
              <p:style>
                <a:lnRef idx="1">
                  <a:schemeClr val="accent3"/>
                </a:lnRef>
                <a:fillRef idx="2">
                  <a:schemeClr val="accent3"/>
                </a:fillRef>
                <a:effectRef idx="1">
                  <a:schemeClr val="accent3"/>
                </a:effectRef>
                <a:fontRef idx="minor">
                  <a:schemeClr val="dk1"/>
                </a:fontRef>
              </p:style>
              <p:txBody>
                <a:bodyPr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/>
                </a:p>
              </p:txBody>
            </p:sp>
            <p:sp>
              <p:nvSpPr>
                <p:cNvPr id="96" name="Полилиния 95"/>
                <p:cNvSpPr/>
                <p:nvPr/>
              </p:nvSpPr>
              <p:spPr bwMode="auto">
                <a:xfrm rot="19744319">
                  <a:off x="2759075" y="3802066"/>
                  <a:ext cx="317500" cy="679455"/>
                </a:xfrm>
                <a:custGeom>
                  <a:avLst/>
                  <a:gdLst>
                    <a:gd name="connsiteX0" fmla="*/ 0 w 548640"/>
                    <a:gd name="connsiteY0" fmla="*/ 0 h 321501"/>
                    <a:gd name="connsiteX1" fmla="*/ 0 w 548640"/>
                    <a:gd name="connsiteY1" fmla="*/ 0 h 321501"/>
                    <a:gd name="connsiteX2" fmla="*/ 24384 w 548640"/>
                    <a:gd name="connsiteY2" fmla="*/ 158496 h 321501"/>
                    <a:gd name="connsiteX3" fmla="*/ 73152 w 548640"/>
                    <a:gd name="connsiteY3" fmla="*/ 231648 h 321501"/>
                    <a:gd name="connsiteX4" fmla="*/ 109728 w 548640"/>
                    <a:gd name="connsiteY4" fmla="*/ 268224 h 321501"/>
                    <a:gd name="connsiteX5" fmla="*/ 182880 w 548640"/>
                    <a:gd name="connsiteY5" fmla="*/ 292608 h 321501"/>
                    <a:gd name="connsiteX6" fmla="*/ 548640 w 548640"/>
                    <a:gd name="connsiteY6" fmla="*/ 207264 h 321501"/>
                    <a:gd name="connsiteX7" fmla="*/ 0 w 548640"/>
                    <a:gd name="connsiteY7" fmla="*/ 0 h 3215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548640" h="321501">
                      <a:moveTo>
                        <a:pt x="0" y="0"/>
                      </a:moveTo>
                      <a:lnTo>
                        <a:pt x="0" y="0"/>
                      </a:lnTo>
                      <a:cubicBezTo>
                        <a:pt x="791" y="7120"/>
                        <a:pt x="9300" y="128328"/>
                        <a:pt x="24384" y="158496"/>
                      </a:cubicBezTo>
                      <a:cubicBezTo>
                        <a:pt x="37490" y="184708"/>
                        <a:pt x="52430" y="210926"/>
                        <a:pt x="73152" y="231648"/>
                      </a:cubicBezTo>
                      <a:cubicBezTo>
                        <a:pt x="85344" y="243840"/>
                        <a:pt x="94306" y="260513"/>
                        <a:pt x="109728" y="268224"/>
                      </a:cubicBezTo>
                      <a:cubicBezTo>
                        <a:pt x="216281" y="321501"/>
                        <a:pt x="144953" y="254681"/>
                        <a:pt x="182880" y="292608"/>
                      </a:cubicBezTo>
                      <a:lnTo>
                        <a:pt x="548640" y="20726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</p:spPr>
              <p:style>
                <a:lnRef idx="1">
                  <a:schemeClr val="accent3"/>
                </a:lnRef>
                <a:fillRef idx="2">
                  <a:schemeClr val="accent3"/>
                </a:fillRef>
                <a:effectRef idx="1">
                  <a:schemeClr val="accent3"/>
                </a:effectRef>
                <a:fontRef idx="minor">
                  <a:schemeClr val="dk1"/>
                </a:fontRef>
              </p:style>
              <p:txBody>
                <a:bodyPr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/>
                </a:p>
              </p:txBody>
            </p:sp>
            <p:sp>
              <p:nvSpPr>
                <p:cNvPr id="97" name="Полилиния 96"/>
                <p:cNvSpPr/>
                <p:nvPr/>
              </p:nvSpPr>
              <p:spPr bwMode="auto">
                <a:xfrm rot="19744319">
                  <a:off x="3508375" y="607994"/>
                  <a:ext cx="317500" cy="682630"/>
                </a:xfrm>
                <a:custGeom>
                  <a:avLst/>
                  <a:gdLst>
                    <a:gd name="connsiteX0" fmla="*/ 0 w 548640"/>
                    <a:gd name="connsiteY0" fmla="*/ 0 h 321501"/>
                    <a:gd name="connsiteX1" fmla="*/ 0 w 548640"/>
                    <a:gd name="connsiteY1" fmla="*/ 0 h 321501"/>
                    <a:gd name="connsiteX2" fmla="*/ 24384 w 548640"/>
                    <a:gd name="connsiteY2" fmla="*/ 158496 h 321501"/>
                    <a:gd name="connsiteX3" fmla="*/ 73152 w 548640"/>
                    <a:gd name="connsiteY3" fmla="*/ 231648 h 321501"/>
                    <a:gd name="connsiteX4" fmla="*/ 109728 w 548640"/>
                    <a:gd name="connsiteY4" fmla="*/ 268224 h 321501"/>
                    <a:gd name="connsiteX5" fmla="*/ 182880 w 548640"/>
                    <a:gd name="connsiteY5" fmla="*/ 292608 h 321501"/>
                    <a:gd name="connsiteX6" fmla="*/ 548640 w 548640"/>
                    <a:gd name="connsiteY6" fmla="*/ 207264 h 321501"/>
                    <a:gd name="connsiteX7" fmla="*/ 0 w 548640"/>
                    <a:gd name="connsiteY7" fmla="*/ 0 h 3215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548640" h="321501">
                      <a:moveTo>
                        <a:pt x="0" y="0"/>
                      </a:moveTo>
                      <a:lnTo>
                        <a:pt x="0" y="0"/>
                      </a:lnTo>
                      <a:cubicBezTo>
                        <a:pt x="791" y="7120"/>
                        <a:pt x="9300" y="128328"/>
                        <a:pt x="24384" y="158496"/>
                      </a:cubicBezTo>
                      <a:cubicBezTo>
                        <a:pt x="37490" y="184708"/>
                        <a:pt x="52430" y="210926"/>
                        <a:pt x="73152" y="231648"/>
                      </a:cubicBezTo>
                      <a:cubicBezTo>
                        <a:pt x="85344" y="243840"/>
                        <a:pt x="94306" y="260513"/>
                        <a:pt x="109728" y="268224"/>
                      </a:cubicBezTo>
                      <a:cubicBezTo>
                        <a:pt x="216281" y="321501"/>
                        <a:pt x="144953" y="254681"/>
                        <a:pt x="182880" y="292608"/>
                      </a:cubicBezTo>
                      <a:lnTo>
                        <a:pt x="548640" y="20726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</p:spPr>
              <p:style>
                <a:lnRef idx="1">
                  <a:schemeClr val="accent3"/>
                </a:lnRef>
                <a:fillRef idx="2">
                  <a:schemeClr val="accent3"/>
                </a:fillRef>
                <a:effectRef idx="1">
                  <a:schemeClr val="accent3"/>
                </a:effectRef>
                <a:fontRef idx="minor">
                  <a:schemeClr val="dk1"/>
                </a:fontRef>
              </p:style>
              <p:txBody>
                <a:bodyPr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/>
                </a:p>
              </p:txBody>
            </p:sp>
            <p:sp>
              <p:nvSpPr>
                <p:cNvPr id="98" name="Прямоугольник 97"/>
                <p:cNvSpPr/>
                <p:nvPr/>
              </p:nvSpPr>
              <p:spPr bwMode="auto">
                <a:xfrm>
                  <a:off x="2357438" y="1731158"/>
                  <a:ext cx="4429125" cy="1960536"/>
                </a:xfrm>
                <a:prstGeom prst="rect">
                  <a:avLst/>
                </a:prstGeom>
                <a:noFill/>
                <a:effectLst>
                  <a:outerShdw blurRad="50800" dist="38100" dir="10800000" algn="r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>
                  <a:spAutoFit/>
                </a:bodyPr>
                <a:lstStyle/>
                <a:p>
                  <a:pPr>
                    <a:defRPr/>
                  </a:pPr>
                  <a:r>
                    <a:rPr lang="ru-RU" sz="12000" b="1" spc="50" dirty="0">
                      <a:ln w="13500">
                        <a:solidFill>
                          <a:schemeClr val="accent1">
                            <a:shade val="2500"/>
                            <a:alpha val="6500"/>
                          </a:schemeClr>
                        </a:solidFill>
                        <a:prstDash val="solid"/>
                      </a:ln>
                      <a:solidFill>
                        <a:schemeClr val="accent1">
                          <a:tint val="3000"/>
                          <a:alpha val="95000"/>
                        </a:schemeClr>
                      </a:solidFill>
                      <a:effectLst>
                        <a:innerShdw blurRad="50900" dist="38500" dir="13500000">
                          <a:srgbClr val="000000">
                            <a:alpha val="60000"/>
                          </a:srgbClr>
                        </a:innerShdw>
                      </a:effectLst>
                    </a:rPr>
                    <a:t>КОТ</a:t>
                  </a:r>
                </a:p>
              </p:txBody>
            </p:sp>
            <p:sp>
              <p:nvSpPr>
                <p:cNvPr id="99" name="Прямоугольник 98"/>
                <p:cNvSpPr/>
                <p:nvPr/>
              </p:nvSpPr>
              <p:spPr bwMode="auto">
                <a:xfrm>
                  <a:off x="3143271" y="3393303"/>
                  <a:ext cx="5091422" cy="1338144"/>
                </a:xfrm>
                <a:prstGeom prst="rect">
                  <a:avLst/>
                </a:prstGeom>
                <a:noFill/>
              </p:spPr>
              <p:txBody>
                <a:bodyPr wrap="none">
                  <a:spAutoFit/>
                  <a:scene3d>
                    <a:camera prst="orthographicFront"/>
                    <a:lightRig rig="brightRoom" dir="t"/>
                  </a:scene3d>
                  <a:sp3d contourW="6350" prstMaterial="plastic">
                    <a:bevelT w="20320" h="20320" prst="angle"/>
                    <a:contourClr>
                      <a:schemeClr val="accent1">
                        <a:tint val="100000"/>
                        <a:shade val="100000"/>
                        <a:hueMod val="100000"/>
                        <a:satMod val="100000"/>
                      </a:schemeClr>
                    </a:contourClr>
                  </a:sp3d>
                </a:bodyPr>
                <a:lstStyle/>
                <a:p>
                  <a:pPr>
                    <a:defRPr/>
                  </a:pPr>
                  <a:r>
                    <a:rPr lang="ru-RU" sz="8000" b="1" cap="all" dirty="0">
                      <a:ln/>
                      <a:solidFill>
                        <a:schemeClr val="accent1"/>
                      </a:solidFill>
                      <a:effectLst>
                        <a:outerShdw blurRad="19685" dist="12700" dir="5400000" algn="tl" rotWithShape="0">
                          <a:schemeClr val="accent1">
                            <a:satMod val="130000"/>
                            <a:alpha val="60000"/>
                          </a:schemeClr>
                        </a:outerShdw>
                        <a:reflection blurRad="10000" stA="55000" endPos="48000" dist="500" dir="5400000" sy="-100000" algn="bl" rotWithShape="0"/>
                      </a:effectLst>
                    </a:rPr>
                    <a:t>В МЕШКЕ</a:t>
                  </a:r>
                </a:p>
              </p:txBody>
            </p:sp>
            <p:sp>
              <p:nvSpPr>
                <p:cNvPr id="100" name="4-конечная звезда 99"/>
                <p:cNvSpPr/>
                <p:nvPr/>
              </p:nvSpPr>
              <p:spPr bwMode="auto">
                <a:xfrm>
                  <a:off x="7072313" y="503218"/>
                  <a:ext cx="142875" cy="216695"/>
                </a:xfrm>
                <a:prstGeom prst="star4">
                  <a:avLst/>
                </a:prstGeom>
              </p:spPr>
              <p:style>
                <a:lnRef idx="0">
                  <a:schemeClr val="accent1"/>
                </a:lnRef>
                <a:fillRef idx="3">
                  <a:schemeClr val="accent1"/>
                </a:fillRef>
                <a:effectRef idx="3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101" name="4-конечная звезда 100"/>
                <p:cNvSpPr/>
                <p:nvPr/>
              </p:nvSpPr>
              <p:spPr bwMode="auto">
                <a:xfrm>
                  <a:off x="8429626" y="430986"/>
                  <a:ext cx="214313" cy="361159"/>
                </a:xfrm>
                <a:prstGeom prst="star4">
                  <a:avLst/>
                </a:prstGeom>
              </p:spPr>
              <p:style>
                <a:lnRef idx="0">
                  <a:schemeClr val="accent1"/>
                </a:lnRef>
                <a:fillRef idx="3">
                  <a:schemeClr val="accent1"/>
                </a:fillRef>
                <a:effectRef idx="3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102" name="4-конечная звезда 101"/>
                <p:cNvSpPr/>
                <p:nvPr/>
              </p:nvSpPr>
              <p:spPr bwMode="auto">
                <a:xfrm>
                  <a:off x="8286751" y="1514462"/>
                  <a:ext cx="285750" cy="505622"/>
                </a:xfrm>
                <a:prstGeom prst="star4">
                  <a:avLst/>
                </a:prstGeom>
              </p:spPr>
              <p:style>
                <a:lnRef idx="0">
                  <a:schemeClr val="accent1"/>
                </a:lnRef>
                <a:fillRef idx="3">
                  <a:schemeClr val="accent1"/>
                </a:fillRef>
                <a:effectRef idx="3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103" name="4-конечная звезда 102"/>
                <p:cNvSpPr/>
                <p:nvPr/>
              </p:nvSpPr>
              <p:spPr bwMode="auto">
                <a:xfrm>
                  <a:off x="7500938" y="2309012"/>
                  <a:ext cx="285750" cy="505622"/>
                </a:xfrm>
                <a:prstGeom prst="star4">
                  <a:avLst/>
                </a:prstGeom>
              </p:spPr>
              <p:style>
                <a:lnRef idx="0">
                  <a:schemeClr val="accent1"/>
                </a:lnRef>
                <a:fillRef idx="3">
                  <a:schemeClr val="accent1"/>
                </a:fillRef>
                <a:effectRef idx="3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104" name="Пятно 1 103"/>
                <p:cNvSpPr/>
                <p:nvPr/>
              </p:nvSpPr>
              <p:spPr bwMode="auto">
                <a:xfrm>
                  <a:off x="500063" y="503218"/>
                  <a:ext cx="142875" cy="73026"/>
                </a:xfrm>
                <a:prstGeom prst="irregularSeal1">
                  <a:avLst/>
                </a:prstGeom>
              </p:spPr>
              <p:style>
                <a:lnRef idx="1">
                  <a:schemeClr val="accent3"/>
                </a:lnRef>
                <a:fillRef idx="2">
                  <a:schemeClr val="accent3"/>
                </a:fillRef>
                <a:effectRef idx="1">
                  <a:schemeClr val="accent3"/>
                </a:effectRef>
                <a:fontRef idx="minor">
                  <a:schemeClr val="dk1"/>
                </a:fontRef>
              </p:style>
              <p:txBody>
                <a:bodyPr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105" name="Пятно 1 104"/>
                <p:cNvSpPr/>
                <p:nvPr/>
              </p:nvSpPr>
              <p:spPr bwMode="auto">
                <a:xfrm>
                  <a:off x="1143000" y="503218"/>
                  <a:ext cx="285750" cy="144463"/>
                </a:xfrm>
                <a:prstGeom prst="irregularSeal1">
                  <a:avLst/>
                </a:prstGeom>
              </p:spPr>
              <p:style>
                <a:lnRef idx="1">
                  <a:schemeClr val="accent3"/>
                </a:lnRef>
                <a:fillRef idx="2">
                  <a:schemeClr val="accent3"/>
                </a:fillRef>
                <a:effectRef idx="1">
                  <a:schemeClr val="accent3"/>
                </a:effectRef>
                <a:fontRef idx="minor">
                  <a:schemeClr val="dk1"/>
                </a:fontRef>
              </p:style>
              <p:txBody>
                <a:bodyPr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106" name="Пятно 1 105"/>
                <p:cNvSpPr/>
                <p:nvPr/>
              </p:nvSpPr>
              <p:spPr bwMode="auto">
                <a:xfrm>
                  <a:off x="714375" y="719119"/>
                  <a:ext cx="285750" cy="217489"/>
                </a:xfrm>
                <a:prstGeom prst="irregularSeal1">
                  <a:avLst/>
                </a:prstGeom>
              </p:spPr>
              <p:style>
                <a:lnRef idx="1">
                  <a:schemeClr val="accent3"/>
                </a:lnRef>
                <a:fillRef idx="2">
                  <a:schemeClr val="accent3"/>
                </a:fillRef>
                <a:effectRef idx="1">
                  <a:schemeClr val="accent3"/>
                </a:effectRef>
                <a:fontRef idx="minor">
                  <a:schemeClr val="dk1"/>
                </a:fontRef>
              </p:style>
              <p:txBody>
                <a:bodyPr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107" name="Пятно 1 106"/>
                <p:cNvSpPr/>
                <p:nvPr/>
              </p:nvSpPr>
              <p:spPr bwMode="auto">
                <a:xfrm>
                  <a:off x="428625" y="1225535"/>
                  <a:ext cx="285750" cy="215901"/>
                </a:xfrm>
                <a:prstGeom prst="irregularSeal1">
                  <a:avLst/>
                </a:prstGeom>
              </p:spPr>
              <p:style>
                <a:lnRef idx="1">
                  <a:schemeClr val="accent3"/>
                </a:lnRef>
                <a:fillRef idx="2">
                  <a:schemeClr val="accent3"/>
                </a:fillRef>
                <a:effectRef idx="1">
                  <a:schemeClr val="accent3"/>
                </a:effectRef>
                <a:fontRef idx="minor">
                  <a:schemeClr val="dk1"/>
                </a:fontRef>
              </p:style>
              <p:txBody>
                <a:bodyPr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108" name="Пятно 1 107"/>
                <p:cNvSpPr/>
                <p:nvPr/>
              </p:nvSpPr>
              <p:spPr bwMode="auto">
                <a:xfrm>
                  <a:off x="1643063" y="358754"/>
                  <a:ext cx="285750" cy="144464"/>
                </a:xfrm>
                <a:prstGeom prst="irregularSeal1">
                  <a:avLst/>
                </a:prstGeom>
              </p:spPr>
              <p:style>
                <a:lnRef idx="1">
                  <a:schemeClr val="accent3"/>
                </a:lnRef>
                <a:fillRef idx="2">
                  <a:schemeClr val="accent3"/>
                </a:fillRef>
                <a:effectRef idx="1">
                  <a:schemeClr val="accent3"/>
                </a:effectRef>
                <a:fontRef idx="minor">
                  <a:schemeClr val="dk1"/>
                </a:fontRef>
              </p:style>
              <p:txBody>
                <a:bodyPr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109" name="Пятно 1 108"/>
                <p:cNvSpPr/>
                <p:nvPr/>
              </p:nvSpPr>
              <p:spPr bwMode="auto">
                <a:xfrm>
                  <a:off x="214313" y="1803389"/>
                  <a:ext cx="500062" cy="215901"/>
                </a:xfrm>
                <a:prstGeom prst="irregularSeal1">
                  <a:avLst/>
                </a:prstGeom>
              </p:spPr>
              <p:style>
                <a:lnRef idx="1">
                  <a:schemeClr val="accent3"/>
                </a:lnRef>
                <a:fillRef idx="2">
                  <a:schemeClr val="accent3"/>
                </a:fillRef>
                <a:effectRef idx="1">
                  <a:schemeClr val="accent3"/>
                </a:effectRef>
                <a:fontRef idx="minor">
                  <a:schemeClr val="dk1"/>
                </a:fontRef>
              </p:style>
              <p:txBody>
                <a:bodyPr anchor="ctr"/>
                <a:lstStyle/>
                <a:p>
                  <a:pPr>
                    <a:defRPr/>
                  </a:pPr>
                  <a:endParaRPr lang="ru-RU"/>
                </a:p>
              </p:txBody>
            </p:sp>
          </p:grpSp>
          <p:sp>
            <p:nvSpPr>
              <p:cNvPr id="50" name="Полилиния 49"/>
              <p:cNvSpPr/>
              <p:nvPr/>
            </p:nvSpPr>
            <p:spPr bwMode="auto">
              <a:xfrm rot="16898388">
                <a:off x="1794666" y="3199607"/>
                <a:ext cx="474666" cy="260350"/>
              </a:xfrm>
              <a:custGeom>
                <a:avLst/>
                <a:gdLst>
                  <a:gd name="connsiteX0" fmla="*/ 0 w 548640"/>
                  <a:gd name="connsiteY0" fmla="*/ 0 h 321501"/>
                  <a:gd name="connsiteX1" fmla="*/ 0 w 548640"/>
                  <a:gd name="connsiteY1" fmla="*/ 0 h 321501"/>
                  <a:gd name="connsiteX2" fmla="*/ 24384 w 548640"/>
                  <a:gd name="connsiteY2" fmla="*/ 158496 h 321501"/>
                  <a:gd name="connsiteX3" fmla="*/ 73152 w 548640"/>
                  <a:gd name="connsiteY3" fmla="*/ 231648 h 321501"/>
                  <a:gd name="connsiteX4" fmla="*/ 109728 w 548640"/>
                  <a:gd name="connsiteY4" fmla="*/ 268224 h 321501"/>
                  <a:gd name="connsiteX5" fmla="*/ 182880 w 548640"/>
                  <a:gd name="connsiteY5" fmla="*/ 292608 h 321501"/>
                  <a:gd name="connsiteX6" fmla="*/ 548640 w 548640"/>
                  <a:gd name="connsiteY6" fmla="*/ 207264 h 321501"/>
                  <a:gd name="connsiteX7" fmla="*/ 0 w 548640"/>
                  <a:gd name="connsiteY7" fmla="*/ 0 h 321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48640" h="321501">
                    <a:moveTo>
                      <a:pt x="0" y="0"/>
                    </a:moveTo>
                    <a:lnTo>
                      <a:pt x="0" y="0"/>
                    </a:lnTo>
                    <a:cubicBezTo>
                      <a:pt x="791" y="7120"/>
                      <a:pt x="9300" y="128328"/>
                      <a:pt x="24384" y="158496"/>
                    </a:cubicBezTo>
                    <a:cubicBezTo>
                      <a:pt x="37490" y="184708"/>
                      <a:pt x="52430" y="210926"/>
                      <a:pt x="73152" y="231648"/>
                    </a:cubicBezTo>
                    <a:cubicBezTo>
                      <a:pt x="85344" y="243840"/>
                      <a:pt x="94306" y="260513"/>
                      <a:pt x="109728" y="268224"/>
                    </a:cubicBezTo>
                    <a:cubicBezTo>
                      <a:pt x="216281" y="321501"/>
                      <a:pt x="144953" y="254681"/>
                      <a:pt x="182880" y="292608"/>
                    </a:cubicBezTo>
                    <a:lnTo>
                      <a:pt x="548640" y="207264"/>
                    </a:lnTo>
                    <a:lnTo>
                      <a:pt x="0" y="0"/>
                    </a:lnTo>
                    <a:close/>
                  </a:path>
                </a:pathLst>
              </a:custGeom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</p:grpSp>
        <p:sp>
          <p:nvSpPr>
            <p:cNvPr id="48" name="4-конечная звезда 47"/>
            <p:cNvSpPr/>
            <p:nvPr/>
          </p:nvSpPr>
          <p:spPr bwMode="auto">
            <a:xfrm>
              <a:off x="7929586" y="785794"/>
              <a:ext cx="214313" cy="361159"/>
            </a:xfrm>
            <a:prstGeom prst="star4">
              <a:avLst/>
            </a:prstGeom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endParaRPr lang="ru-RU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17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2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67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6643702" y="6069033"/>
            <a:ext cx="2000264" cy="360363"/>
          </a:xfrm>
          <a:prstGeom prst="rect">
            <a:avLst/>
          </a:prstGeom>
          <a:ln>
            <a:solidFill>
              <a:schemeClr val="tx1"/>
            </a:solidFill>
            <a:headEnd/>
            <a:tailEnd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 anchor="ctr"/>
          <a:lstStyle/>
          <a:p>
            <a:pPr>
              <a:defRPr/>
            </a:pPr>
            <a:r>
              <a:rPr lang="ru-RU" sz="1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Продолжить игру</a:t>
            </a:r>
          </a:p>
        </p:txBody>
      </p:sp>
      <p:sp>
        <p:nvSpPr>
          <p:cNvPr id="20" name="Rectangle 117">
            <a:hlinkClick r:id="" action="ppaction://noaction"/>
          </p:cNvPr>
          <p:cNvSpPr>
            <a:spLocks noChangeArrowheads="1"/>
          </p:cNvSpPr>
          <p:nvPr/>
        </p:nvSpPr>
        <p:spPr bwMode="auto">
          <a:xfrm>
            <a:off x="428596" y="6072206"/>
            <a:ext cx="1571636" cy="360363"/>
          </a:xfrm>
          <a:prstGeom prst="rect">
            <a:avLst/>
          </a:prstGeom>
          <a:ln>
            <a:solidFill>
              <a:schemeClr val="tx1"/>
            </a:solidFill>
            <a:headEnd/>
            <a:tailEnd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>
              <a:defRPr/>
            </a:pPr>
            <a:r>
              <a:rPr lang="ru-RU" sz="2000" b="1" dirty="0">
                <a:solidFill>
                  <a:schemeClr val="tx1"/>
                </a:solidFill>
                <a:latin typeface="Arial" charset="0"/>
              </a:rPr>
              <a:t>РАУНД </a:t>
            </a:r>
            <a:r>
              <a:rPr lang="en-US" sz="2000" b="1" dirty="0">
                <a:solidFill>
                  <a:schemeClr val="tx1"/>
                </a:solidFill>
                <a:latin typeface="Arial" charset="0"/>
              </a:rPr>
              <a:t>II</a:t>
            </a:r>
            <a:endParaRPr lang="ru-RU" sz="2000" b="1" dirty="0">
              <a:solidFill>
                <a:schemeClr val="tx1"/>
              </a:solidFill>
              <a:latin typeface="Arial" charset="0"/>
            </a:endParaRPr>
          </a:p>
        </p:txBody>
      </p:sp>
      <p:grpSp>
        <p:nvGrpSpPr>
          <p:cNvPr id="34828" name="Группа 20"/>
          <p:cNvGrpSpPr>
            <a:grpSpLocks/>
          </p:cNvGrpSpPr>
          <p:nvPr/>
        </p:nvGrpSpPr>
        <p:grpSpPr bwMode="auto">
          <a:xfrm>
            <a:off x="7786688" y="500063"/>
            <a:ext cx="857250" cy="857250"/>
            <a:chOff x="7786710" y="500042"/>
            <a:chExt cx="857256" cy="857256"/>
          </a:xfrm>
        </p:grpSpPr>
        <p:sp>
          <p:nvSpPr>
            <p:cNvPr id="22" name="Багетная рамка 21"/>
            <p:cNvSpPr/>
            <p:nvPr/>
          </p:nvSpPr>
          <p:spPr>
            <a:xfrm>
              <a:off x="7786710" y="500042"/>
              <a:ext cx="857256" cy="857256"/>
            </a:xfrm>
            <a:prstGeom prst="bevel">
              <a:avLst/>
            </a:prstGeom>
            <a:ln>
              <a:solidFill>
                <a:schemeClr val="tx1"/>
              </a:solidFill>
            </a:ln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3" name="Прямоугольник 22"/>
            <p:cNvSpPr/>
            <p:nvPr/>
          </p:nvSpPr>
          <p:spPr>
            <a:xfrm>
              <a:off x="7826115" y="502746"/>
              <a:ext cx="748924" cy="769441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ru-RU" sz="4400" b="1" dirty="0">
                  <a:ln w="17780" cmpd="sng">
                    <a:solidFill>
                      <a:srgbClr val="FFFFFF"/>
                    </a:solidFill>
                    <a:prstDash val="solid"/>
                    <a:miter lim="800000"/>
                  </a:ln>
                  <a:gradFill rotWithShape="1">
                    <a:gsLst>
                      <a:gs pos="0">
                        <a:srgbClr val="000000">
                          <a:tint val="92000"/>
                          <a:shade val="100000"/>
                          <a:satMod val="150000"/>
                        </a:srgbClr>
                      </a:gs>
                      <a:gs pos="49000">
                        <a:srgbClr val="000000">
                          <a:tint val="89000"/>
                          <a:shade val="90000"/>
                          <a:satMod val="150000"/>
                        </a:srgbClr>
                      </a:gs>
                      <a:gs pos="50000">
                        <a:srgbClr val="000000">
                          <a:tint val="100000"/>
                          <a:shade val="75000"/>
                          <a:satMod val="150000"/>
                        </a:srgbClr>
                      </a:gs>
                      <a:gs pos="95000">
                        <a:srgbClr val="000000">
                          <a:shade val="47000"/>
                          <a:satMod val="150000"/>
                        </a:srgbClr>
                      </a:gs>
                      <a:gs pos="100000">
                        <a:srgbClr val="000000">
                          <a:shade val="39000"/>
                          <a:satMod val="150000"/>
                        </a:srgbClr>
                      </a:gs>
                    </a:gsLst>
                    <a:lin ang="5400000"/>
                  </a:gradFill>
                  <a:effectLst>
                    <a:outerShdw blurRad="50800" algn="tl" rotWithShape="0">
                      <a:srgbClr val="000000"/>
                    </a:outerShdw>
                  </a:effectLst>
                </a:rPr>
                <a:t>50</a:t>
              </a:r>
            </a:p>
          </p:txBody>
        </p:sp>
      </p:grpSp>
      <p:sp>
        <p:nvSpPr>
          <p:cNvPr id="24" name="Скругленный прямоугольник 23"/>
          <p:cNvSpPr/>
          <p:nvPr/>
        </p:nvSpPr>
        <p:spPr>
          <a:xfrm>
            <a:off x="428596" y="1124744"/>
            <a:ext cx="5911884" cy="2037807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marL="609600" indent="-609600">
              <a:spcBef>
                <a:spcPct val="20000"/>
              </a:spcBef>
              <a:defRPr/>
            </a:pPr>
            <a:r>
              <a:rPr lang="ru-RU" sz="2800" b="1" dirty="0" smtClean="0"/>
              <a:t>Эта бабочка ярко-жёлтого цвета, своё название получила за сходство с кислым фруктом такого же цвета.</a:t>
            </a:r>
            <a:endParaRPr lang="ru-RU" sz="2800" b="1" dirty="0"/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5500694" y="4143380"/>
            <a:ext cx="3071834" cy="1571636"/>
          </a:xfrm>
          <a:prstGeom prst="round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Лимонница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83567" y="205413"/>
            <a:ext cx="5688633" cy="76944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4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НАСЕКОМЫЕ</a:t>
            </a:r>
            <a:endParaRPr lang="ru-RU" sz="4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32770" name="Picture 2" descr="&amp;Zcy;&amp;acy;&amp;jcy;&amp;tscy;&amp;iecy;&amp;vcy;&amp;acy; &amp;IEcy;&amp;vcy;&amp;gcy;&amp;iecy;&amp;ncy;&amp;icy;&amp;yacy; - &amp;Pcy;&amp;rcy;&amp;ocy;&amp;fcy;&amp;icy;&amp;lcy;&amp;softcy; &amp;pcy;&amp;ocy;&amp;lcy;&amp;softcy;&amp;zcy;&amp;ocy;&amp;vcy;&amp;acy;&amp;tcy;&amp;iecy;&amp;lcy;&amp;yacy; - &amp;fcy;&amp;ocy;&amp;tcy;&amp;ocy;.&amp;scy;&amp;acy;&amp;jcy;&amp;tcy; - Photosight.ru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597" y="3248467"/>
            <a:ext cx="3927380" cy="39273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27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67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6643702" y="6069033"/>
            <a:ext cx="2000264" cy="360363"/>
          </a:xfrm>
          <a:prstGeom prst="rect">
            <a:avLst/>
          </a:prstGeom>
          <a:ln>
            <a:solidFill>
              <a:schemeClr val="tx1"/>
            </a:solidFill>
            <a:headEnd/>
            <a:tailEnd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 anchor="ctr"/>
          <a:lstStyle/>
          <a:p>
            <a:pPr>
              <a:defRPr/>
            </a:pPr>
            <a:r>
              <a:rPr lang="ru-RU" sz="1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Продолжить игру</a:t>
            </a:r>
          </a:p>
        </p:txBody>
      </p:sp>
      <p:sp>
        <p:nvSpPr>
          <p:cNvPr id="19" name="Rectangle 117">
            <a:hlinkClick r:id="" action="ppaction://noaction"/>
          </p:cNvPr>
          <p:cNvSpPr>
            <a:spLocks noChangeArrowheads="1"/>
          </p:cNvSpPr>
          <p:nvPr/>
        </p:nvSpPr>
        <p:spPr bwMode="auto">
          <a:xfrm>
            <a:off x="428596" y="6072206"/>
            <a:ext cx="1571636" cy="360363"/>
          </a:xfrm>
          <a:prstGeom prst="rect">
            <a:avLst/>
          </a:prstGeom>
          <a:ln>
            <a:solidFill>
              <a:schemeClr val="tx1"/>
            </a:solidFill>
            <a:headEnd/>
            <a:tailEnd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>
              <a:defRPr/>
            </a:pPr>
            <a:r>
              <a:rPr lang="ru-RU" sz="2000" b="1" dirty="0">
                <a:solidFill>
                  <a:schemeClr val="tx1"/>
                </a:solidFill>
                <a:latin typeface="Arial" charset="0"/>
              </a:rPr>
              <a:t>РАУНД </a:t>
            </a:r>
            <a:r>
              <a:rPr lang="en-US" sz="2000" b="1" dirty="0">
                <a:solidFill>
                  <a:schemeClr val="tx1"/>
                </a:solidFill>
                <a:latin typeface="Arial" charset="0"/>
              </a:rPr>
              <a:t>II</a:t>
            </a:r>
            <a:endParaRPr lang="ru-RU" sz="2000" b="1" dirty="0">
              <a:solidFill>
                <a:schemeClr val="tx1"/>
              </a:solidFill>
              <a:latin typeface="Arial" charset="0"/>
            </a:endParaRPr>
          </a:p>
        </p:txBody>
      </p:sp>
      <p:grpSp>
        <p:nvGrpSpPr>
          <p:cNvPr id="35852" name="Группа 19"/>
          <p:cNvGrpSpPr>
            <a:grpSpLocks/>
          </p:cNvGrpSpPr>
          <p:nvPr/>
        </p:nvGrpSpPr>
        <p:grpSpPr bwMode="auto">
          <a:xfrm>
            <a:off x="7786688" y="500063"/>
            <a:ext cx="857250" cy="857250"/>
            <a:chOff x="7786710" y="500042"/>
            <a:chExt cx="857256" cy="857256"/>
          </a:xfrm>
        </p:grpSpPr>
        <p:sp>
          <p:nvSpPr>
            <p:cNvPr id="21" name="Багетная рамка 20"/>
            <p:cNvSpPr/>
            <p:nvPr/>
          </p:nvSpPr>
          <p:spPr>
            <a:xfrm>
              <a:off x="7786710" y="500042"/>
              <a:ext cx="857256" cy="857256"/>
            </a:xfrm>
            <a:prstGeom prst="bevel">
              <a:avLst/>
            </a:prstGeom>
            <a:ln>
              <a:solidFill>
                <a:schemeClr val="tx1"/>
              </a:solidFill>
            </a:ln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2" name="Прямоугольник 21"/>
            <p:cNvSpPr/>
            <p:nvPr/>
          </p:nvSpPr>
          <p:spPr>
            <a:xfrm>
              <a:off x="7826115" y="502746"/>
              <a:ext cx="748924" cy="769441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ru-RU" sz="4400" b="1" dirty="0">
                  <a:ln w="17780" cmpd="sng">
                    <a:solidFill>
                      <a:srgbClr val="FFFFFF"/>
                    </a:solidFill>
                    <a:prstDash val="solid"/>
                    <a:miter lim="800000"/>
                  </a:ln>
                  <a:gradFill rotWithShape="1">
                    <a:gsLst>
                      <a:gs pos="0">
                        <a:srgbClr val="000000">
                          <a:tint val="92000"/>
                          <a:shade val="100000"/>
                          <a:satMod val="150000"/>
                        </a:srgbClr>
                      </a:gs>
                      <a:gs pos="49000">
                        <a:srgbClr val="000000">
                          <a:tint val="89000"/>
                          <a:shade val="90000"/>
                          <a:satMod val="150000"/>
                        </a:srgbClr>
                      </a:gs>
                      <a:gs pos="50000">
                        <a:srgbClr val="000000">
                          <a:tint val="100000"/>
                          <a:shade val="75000"/>
                          <a:satMod val="150000"/>
                        </a:srgbClr>
                      </a:gs>
                      <a:gs pos="95000">
                        <a:srgbClr val="000000">
                          <a:shade val="47000"/>
                          <a:satMod val="150000"/>
                        </a:srgbClr>
                      </a:gs>
                      <a:gs pos="100000">
                        <a:srgbClr val="000000">
                          <a:shade val="39000"/>
                          <a:satMod val="150000"/>
                        </a:srgbClr>
                      </a:gs>
                    </a:gsLst>
                    <a:lin ang="5400000"/>
                  </a:gradFill>
                  <a:effectLst>
                    <a:outerShdw blurRad="50800" algn="tl" rotWithShape="0">
                      <a:srgbClr val="000000"/>
                    </a:outerShdw>
                  </a:effectLst>
                </a:rPr>
                <a:t>10</a:t>
              </a:r>
            </a:p>
          </p:txBody>
        </p:sp>
      </p:grpSp>
      <p:sp>
        <p:nvSpPr>
          <p:cNvPr id="23" name="Скругленный прямоугольник 22"/>
          <p:cNvSpPr/>
          <p:nvPr/>
        </p:nvSpPr>
        <p:spPr>
          <a:xfrm>
            <a:off x="462845" y="1269504"/>
            <a:ext cx="7072334" cy="2214563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marL="609600" indent="-609600" algn="l">
              <a:spcBef>
                <a:spcPct val="20000"/>
              </a:spcBef>
              <a:defRPr/>
            </a:pPr>
            <a:endParaRPr lang="ru-RU" sz="2800" b="1" dirty="0" smtClean="0"/>
          </a:p>
          <a:p>
            <a:pPr marL="609600" indent="-609600" algn="l">
              <a:spcBef>
                <a:spcPct val="20000"/>
              </a:spcBef>
              <a:defRPr/>
            </a:pPr>
            <a:r>
              <a:rPr lang="ru-RU" sz="2800" b="1" dirty="0" smtClean="0"/>
              <a:t>Чернокрылый, красногрудый,</a:t>
            </a:r>
          </a:p>
          <a:p>
            <a:pPr marL="609600" indent="-609600" algn="l">
              <a:spcBef>
                <a:spcPct val="20000"/>
              </a:spcBef>
              <a:defRPr/>
            </a:pPr>
            <a:r>
              <a:rPr lang="ru-RU" sz="2800" b="1" dirty="0" smtClean="0"/>
              <a:t>И зимой найдёт приют.</a:t>
            </a:r>
          </a:p>
          <a:p>
            <a:pPr marL="609600" indent="-609600" algn="l">
              <a:spcBef>
                <a:spcPct val="20000"/>
              </a:spcBef>
              <a:defRPr/>
            </a:pPr>
            <a:r>
              <a:rPr lang="ru-RU" sz="2800" b="1" dirty="0" smtClean="0"/>
              <a:t>Не боится он простуды:</a:t>
            </a:r>
          </a:p>
          <a:p>
            <a:pPr marL="609600" indent="-609600" algn="l">
              <a:spcBef>
                <a:spcPct val="20000"/>
              </a:spcBef>
              <a:defRPr/>
            </a:pPr>
            <a:r>
              <a:rPr lang="ru-RU" sz="2800" b="1" dirty="0" smtClean="0"/>
              <a:t>С первым снегом – тут как тут. </a:t>
            </a:r>
            <a:endParaRPr lang="ru-RU" sz="2800" b="1" dirty="0"/>
          </a:p>
          <a:p>
            <a:pPr marL="609600" indent="-609600">
              <a:spcBef>
                <a:spcPct val="20000"/>
              </a:spcBef>
              <a:defRPr/>
            </a:pPr>
            <a:r>
              <a:rPr lang="ru-RU" sz="2800" b="1" dirty="0" smtClean="0"/>
              <a:t> </a:t>
            </a:r>
            <a:endParaRPr lang="ru-RU" sz="2800" b="1" dirty="0"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71500" y="500063"/>
            <a:ext cx="6592788" cy="76944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ru-RU" sz="44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ПТИЦЫ</a:t>
            </a:r>
            <a:endParaRPr lang="ru-RU" sz="44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5652118" y="4143380"/>
            <a:ext cx="2920409" cy="1571636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4000" b="1" dirty="0" smtClean="0"/>
              <a:t>Снегирь </a:t>
            </a:r>
            <a:endParaRPr lang="ru-RU" sz="4000" b="1" dirty="0"/>
          </a:p>
        </p:txBody>
      </p:sp>
      <p:pic>
        <p:nvPicPr>
          <p:cNvPr id="33794" name="Picture 2" descr="&amp;Scy;&amp;ncy;&amp;iecy;&amp;gcy;&amp;icy;&amp;rcy;&amp;icy;. &amp;Ocy;&amp;bcy;&amp;scy;&amp;ucy;&amp;zhcy;&amp;dcy;&amp;iecy;&amp;ncy;&amp;icy;&amp;iecy; &amp;ncy;&amp;acy; LiveInternet - &amp;Rcy;&amp;ocy;&amp;scy;&amp;scy;&amp;icy;&amp;jcy;&amp;scy;&amp;kcy;&amp;icy;&amp;jcy; &amp;Scy;&amp;iecy;&amp;rcy;&amp;vcy;&amp;icy;&amp;scy; &amp;Ocy;&amp;ncy;&amp;lcy;&amp;acy;&amp;jcy;&amp;ncy;-&amp;Dcy;&amp;ncy;&amp;iecy;&amp;vcy;&amp;ncy;&amp;icy;&amp;kcy;&amp;ocy;&amp;vcy;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575" y="3407116"/>
            <a:ext cx="4488433" cy="3366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37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37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37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67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6643702" y="6069033"/>
            <a:ext cx="2000264" cy="360363"/>
          </a:xfrm>
          <a:prstGeom prst="rect">
            <a:avLst/>
          </a:prstGeom>
          <a:ln>
            <a:solidFill>
              <a:schemeClr val="tx1"/>
            </a:solidFill>
            <a:headEnd/>
            <a:tailEnd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 anchor="ctr"/>
          <a:lstStyle/>
          <a:p>
            <a:pPr>
              <a:defRPr/>
            </a:pPr>
            <a:r>
              <a:rPr lang="ru-RU" sz="1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Продолжить игру</a:t>
            </a:r>
          </a:p>
        </p:txBody>
      </p:sp>
      <p:sp>
        <p:nvSpPr>
          <p:cNvPr id="20" name="Rectangle 117">
            <a:hlinkClick r:id="" action="ppaction://noaction"/>
          </p:cNvPr>
          <p:cNvSpPr>
            <a:spLocks noChangeArrowheads="1"/>
          </p:cNvSpPr>
          <p:nvPr/>
        </p:nvSpPr>
        <p:spPr bwMode="auto">
          <a:xfrm>
            <a:off x="428596" y="6072206"/>
            <a:ext cx="1571636" cy="360363"/>
          </a:xfrm>
          <a:prstGeom prst="rect">
            <a:avLst/>
          </a:prstGeom>
          <a:ln>
            <a:solidFill>
              <a:schemeClr val="tx1"/>
            </a:solidFill>
            <a:headEnd/>
            <a:tailEnd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>
              <a:defRPr/>
            </a:pPr>
            <a:r>
              <a:rPr lang="ru-RU" sz="2000" b="1" dirty="0">
                <a:solidFill>
                  <a:schemeClr val="tx1"/>
                </a:solidFill>
                <a:latin typeface="Arial" charset="0"/>
              </a:rPr>
              <a:t>РАУНД </a:t>
            </a:r>
            <a:r>
              <a:rPr lang="en-US" sz="2000" b="1" dirty="0">
                <a:solidFill>
                  <a:schemeClr val="tx1"/>
                </a:solidFill>
                <a:latin typeface="Arial" charset="0"/>
              </a:rPr>
              <a:t>II</a:t>
            </a:r>
            <a:endParaRPr lang="ru-RU" sz="2000" b="1" dirty="0">
              <a:solidFill>
                <a:schemeClr val="tx1"/>
              </a:solidFill>
              <a:latin typeface="Arial" charset="0"/>
            </a:endParaRPr>
          </a:p>
        </p:txBody>
      </p:sp>
      <p:grpSp>
        <p:nvGrpSpPr>
          <p:cNvPr id="36876" name="Группа 20"/>
          <p:cNvGrpSpPr>
            <a:grpSpLocks/>
          </p:cNvGrpSpPr>
          <p:nvPr/>
        </p:nvGrpSpPr>
        <p:grpSpPr bwMode="auto">
          <a:xfrm>
            <a:off x="7786688" y="500063"/>
            <a:ext cx="857250" cy="857250"/>
            <a:chOff x="7786710" y="500042"/>
            <a:chExt cx="857256" cy="857256"/>
          </a:xfrm>
        </p:grpSpPr>
        <p:sp>
          <p:nvSpPr>
            <p:cNvPr id="22" name="Багетная рамка 21"/>
            <p:cNvSpPr/>
            <p:nvPr/>
          </p:nvSpPr>
          <p:spPr>
            <a:xfrm>
              <a:off x="7786710" y="500042"/>
              <a:ext cx="857256" cy="857256"/>
            </a:xfrm>
            <a:prstGeom prst="bevel">
              <a:avLst/>
            </a:prstGeom>
            <a:ln>
              <a:solidFill>
                <a:schemeClr val="tx1"/>
              </a:solidFill>
            </a:ln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3" name="Прямоугольник 22"/>
            <p:cNvSpPr/>
            <p:nvPr/>
          </p:nvSpPr>
          <p:spPr>
            <a:xfrm>
              <a:off x="7826115" y="502746"/>
              <a:ext cx="748924" cy="769441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ru-RU" sz="4400" b="1" dirty="0">
                  <a:ln w="17780" cmpd="sng">
                    <a:solidFill>
                      <a:srgbClr val="FFFFFF"/>
                    </a:solidFill>
                    <a:prstDash val="solid"/>
                    <a:miter lim="800000"/>
                  </a:ln>
                  <a:gradFill rotWithShape="1">
                    <a:gsLst>
                      <a:gs pos="0">
                        <a:srgbClr val="000000">
                          <a:tint val="92000"/>
                          <a:shade val="100000"/>
                          <a:satMod val="150000"/>
                        </a:srgbClr>
                      </a:gs>
                      <a:gs pos="49000">
                        <a:srgbClr val="000000">
                          <a:tint val="89000"/>
                          <a:shade val="90000"/>
                          <a:satMod val="150000"/>
                        </a:srgbClr>
                      </a:gs>
                      <a:gs pos="50000">
                        <a:srgbClr val="000000">
                          <a:tint val="100000"/>
                          <a:shade val="75000"/>
                          <a:satMod val="150000"/>
                        </a:srgbClr>
                      </a:gs>
                      <a:gs pos="95000">
                        <a:srgbClr val="000000">
                          <a:shade val="47000"/>
                          <a:satMod val="150000"/>
                        </a:srgbClr>
                      </a:gs>
                      <a:gs pos="100000">
                        <a:srgbClr val="000000">
                          <a:shade val="39000"/>
                          <a:satMod val="150000"/>
                        </a:srgbClr>
                      </a:gs>
                    </a:gsLst>
                    <a:lin ang="5400000"/>
                  </a:gradFill>
                  <a:effectLst>
                    <a:outerShdw blurRad="50800" algn="tl" rotWithShape="0">
                      <a:srgbClr val="000000"/>
                    </a:outerShdw>
                  </a:effectLst>
                </a:rPr>
                <a:t>20</a:t>
              </a:r>
            </a:p>
          </p:txBody>
        </p:sp>
      </p:grpSp>
      <p:sp>
        <p:nvSpPr>
          <p:cNvPr id="24" name="Скругленный прямоугольник 23"/>
          <p:cNvSpPr/>
          <p:nvPr/>
        </p:nvSpPr>
        <p:spPr>
          <a:xfrm>
            <a:off x="571501" y="1428751"/>
            <a:ext cx="5080618" cy="1208162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marL="609600" indent="-609600">
              <a:spcBef>
                <a:spcPct val="20000"/>
              </a:spcBef>
              <a:defRPr/>
            </a:pPr>
            <a:endParaRPr lang="ru-RU" sz="2800" b="1" dirty="0"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71500" y="571480"/>
            <a:ext cx="6500830" cy="76944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ru-RU" sz="44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ПТИЦЫ</a:t>
            </a:r>
            <a:endParaRPr lang="ru-RU" sz="44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5652120" y="4143380"/>
            <a:ext cx="2920408" cy="1571636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endParaRPr lang="ru-RU" sz="1800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714348" y="1571612"/>
            <a:ext cx="479375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/>
              <a:t>Живёт в лесу работник —</a:t>
            </a:r>
          </a:p>
          <a:p>
            <a:r>
              <a:rPr lang="ru-RU" sz="2800" b="1" dirty="0"/>
              <a:t>Лесной носатый плотник. 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2643174" y="2000240"/>
            <a:ext cx="7143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18" name="TextBox 17"/>
          <p:cNvSpPr txBox="1"/>
          <p:nvPr/>
        </p:nvSpPr>
        <p:spPr>
          <a:xfrm>
            <a:off x="5857884" y="4357694"/>
            <a:ext cx="250033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latin typeface="+mj-lt"/>
              </a:rPr>
              <a:t>Дятел</a:t>
            </a:r>
            <a:endParaRPr lang="ru-RU" sz="4000" b="1" dirty="0">
              <a:latin typeface="+mj-lt"/>
            </a:endParaRPr>
          </a:p>
        </p:txBody>
      </p:sp>
      <p:pic>
        <p:nvPicPr>
          <p:cNvPr id="34818" name="Picture 2" descr="&amp;Tcy;&amp;rcy;&amp;iecy;&amp;bcy;&amp;ucy;&amp;iecy;&amp;tcy;&amp;scy;&amp;yacy; &amp;kcy;&amp;ocy;&amp;dcy;&amp;iecy;&amp;rcy;&amp;shchcy;&amp;icy;&amp;kcy;&amp;icy; &amp;yacy;&amp;vcy;&amp;ycy;. &amp;Ocy;&amp;pcy;&amp;ycy;&amp;tcy;, &amp;pcy;&amp;rcy;&amp;ocy;&amp;iecy;&amp;kcy;&amp;tcy;&amp;ycy; &amp;ncy;&amp;iecy; &amp;ucy;&amp;chcy;&amp;icy;&amp;tcy;&amp;ycy;&amp;vcy;&amp;acy;&amp;yucy;&amp;tcy;&amp;scy;&amp;yacy;. Bukki…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068" y="2813260"/>
            <a:ext cx="4179908" cy="39639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48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48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48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99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AutoShape 146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4143373" y="5429264"/>
            <a:ext cx="928694" cy="785818"/>
          </a:xfrm>
          <a:prstGeom prst="bevel">
            <a:avLst/>
          </a:prstGeom>
          <a:ln>
            <a:solidFill>
              <a:schemeClr val="tx1">
                <a:lumMod val="75000"/>
                <a:lumOff val="25000"/>
              </a:schemeClr>
            </a:solidFill>
            <a:headEnd/>
            <a:tailEnd/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none" anchor="ctr"/>
          <a:lstStyle/>
          <a:p>
            <a:pPr>
              <a:defRPr/>
            </a:pPr>
            <a:endParaRPr lang="ru-RU" b="1"/>
          </a:p>
        </p:txBody>
      </p:sp>
      <p:sp>
        <p:nvSpPr>
          <p:cNvPr id="12291" name="AutoShape 147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7772400" y="5422900"/>
            <a:ext cx="800128" cy="792182"/>
          </a:xfrm>
          <a:prstGeom prst="bevel">
            <a:avLst/>
          </a:prstGeom>
          <a:ln>
            <a:solidFill>
              <a:schemeClr val="tx1">
                <a:lumMod val="75000"/>
                <a:lumOff val="25000"/>
              </a:schemeClr>
            </a:solidFill>
            <a:headEnd/>
            <a:tailEnd/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none" anchor="ctr"/>
          <a:lstStyle/>
          <a:p>
            <a:pPr>
              <a:defRPr/>
            </a:pPr>
            <a:endParaRPr lang="ru-RU" b="1"/>
          </a:p>
        </p:txBody>
      </p:sp>
      <p:sp>
        <p:nvSpPr>
          <p:cNvPr id="12292" name="AutoShape 148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6858016" y="5429264"/>
            <a:ext cx="785818" cy="785818"/>
          </a:xfrm>
          <a:prstGeom prst="bevel">
            <a:avLst/>
          </a:prstGeom>
          <a:ln>
            <a:solidFill>
              <a:schemeClr val="tx1">
                <a:lumMod val="75000"/>
                <a:lumOff val="25000"/>
              </a:schemeClr>
            </a:solidFill>
            <a:headEnd/>
            <a:tailEnd/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none" anchor="ctr"/>
          <a:lstStyle/>
          <a:p>
            <a:pPr>
              <a:defRPr/>
            </a:pPr>
            <a:endParaRPr lang="ru-RU" b="1"/>
          </a:p>
        </p:txBody>
      </p:sp>
      <p:sp>
        <p:nvSpPr>
          <p:cNvPr id="12293" name="AutoShape 149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5929323" y="5429264"/>
            <a:ext cx="857256" cy="785818"/>
          </a:xfrm>
          <a:prstGeom prst="bevel">
            <a:avLst/>
          </a:prstGeom>
          <a:ln>
            <a:solidFill>
              <a:schemeClr val="tx1">
                <a:lumMod val="75000"/>
                <a:lumOff val="25000"/>
              </a:schemeClr>
            </a:solidFill>
            <a:headEnd/>
            <a:tailEnd/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none" anchor="ctr"/>
          <a:lstStyle/>
          <a:p>
            <a:pPr>
              <a:defRPr/>
            </a:pPr>
            <a:endParaRPr lang="ru-RU" b="1"/>
          </a:p>
        </p:txBody>
      </p:sp>
      <p:sp>
        <p:nvSpPr>
          <p:cNvPr id="12294" name="AutoShape 150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5072066" y="5429264"/>
            <a:ext cx="785818" cy="785818"/>
          </a:xfrm>
          <a:prstGeom prst="bevel">
            <a:avLst/>
          </a:prstGeom>
          <a:ln>
            <a:solidFill>
              <a:schemeClr val="tx1">
                <a:lumMod val="75000"/>
                <a:lumOff val="25000"/>
              </a:schemeClr>
            </a:solidFill>
            <a:headEnd/>
            <a:tailEnd/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none" anchor="ctr"/>
          <a:lstStyle/>
          <a:p>
            <a:pPr>
              <a:defRPr/>
            </a:pPr>
            <a:endParaRPr lang="ru-RU" b="1"/>
          </a:p>
        </p:txBody>
      </p:sp>
      <p:sp>
        <p:nvSpPr>
          <p:cNvPr id="12295" name="AutoShape 141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4171950" y="4552950"/>
            <a:ext cx="936625" cy="863600"/>
          </a:xfrm>
          <a:prstGeom prst="bevel">
            <a:avLst/>
          </a:prstGeom>
          <a:ln>
            <a:solidFill>
              <a:schemeClr val="tx1">
                <a:lumMod val="75000"/>
                <a:lumOff val="25000"/>
              </a:schemeClr>
            </a:solidFill>
            <a:headEnd/>
            <a:tailEnd/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none" anchor="ctr"/>
          <a:lstStyle/>
          <a:p>
            <a:pPr>
              <a:defRPr/>
            </a:pPr>
            <a:endParaRPr lang="ru-RU" b="1"/>
          </a:p>
        </p:txBody>
      </p:sp>
      <p:sp>
        <p:nvSpPr>
          <p:cNvPr id="12296" name="AutoShape 142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7772400" y="4552950"/>
            <a:ext cx="863600" cy="863600"/>
          </a:xfrm>
          <a:prstGeom prst="bevel">
            <a:avLst/>
          </a:prstGeom>
          <a:ln>
            <a:solidFill>
              <a:schemeClr val="tx1">
                <a:lumMod val="75000"/>
                <a:lumOff val="25000"/>
              </a:schemeClr>
            </a:solidFill>
            <a:headEnd/>
            <a:tailEnd/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none" anchor="ctr"/>
          <a:lstStyle/>
          <a:p>
            <a:pPr>
              <a:defRPr/>
            </a:pPr>
            <a:endParaRPr lang="ru-RU" b="1"/>
          </a:p>
        </p:txBody>
      </p:sp>
      <p:sp>
        <p:nvSpPr>
          <p:cNvPr id="12297" name="AutoShape 143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6908800" y="4552950"/>
            <a:ext cx="863600" cy="863600"/>
          </a:xfrm>
          <a:prstGeom prst="bevel">
            <a:avLst/>
          </a:prstGeom>
          <a:ln>
            <a:solidFill>
              <a:schemeClr val="tx1">
                <a:lumMod val="75000"/>
                <a:lumOff val="25000"/>
              </a:schemeClr>
            </a:solidFill>
            <a:headEnd/>
            <a:tailEnd/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none" anchor="ctr"/>
          <a:lstStyle/>
          <a:p>
            <a:pPr>
              <a:defRPr/>
            </a:pPr>
            <a:endParaRPr lang="ru-RU" b="1"/>
          </a:p>
        </p:txBody>
      </p:sp>
      <p:sp>
        <p:nvSpPr>
          <p:cNvPr id="12298" name="AutoShape 144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5972175" y="4552950"/>
            <a:ext cx="936625" cy="863600"/>
          </a:xfrm>
          <a:prstGeom prst="bevel">
            <a:avLst/>
          </a:prstGeom>
          <a:ln>
            <a:solidFill>
              <a:schemeClr val="tx1">
                <a:lumMod val="75000"/>
                <a:lumOff val="25000"/>
              </a:schemeClr>
            </a:solidFill>
            <a:headEnd/>
            <a:tailEnd/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none" anchor="ctr"/>
          <a:lstStyle/>
          <a:p>
            <a:pPr>
              <a:defRPr/>
            </a:pPr>
            <a:endParaRPr lang="ru-RU" b="1"/>
          </a:p>
        </p:txBody>
      </p:sp>
      <p:sp>
        <p:nvSpPr>
          <p:cNvPr id="12299" name="AutoShape 145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5108575" y="4552950"/>
            <a:ext cx="863600" cy="863600"/>
          </a:xfrm>
          <a:prstGeom prst="bevel">
            <a:avLst/>
          </a:prstGeom>
          <a:ln>
            <a:solidFill>
              <a:schemeClr val="tx1">
                <a:lumMod val="75000"/>
                <a:lumOff val="25000"/>
              </a:schemeClr>
            </a:solidFill>
            <a:headEnd/>
            <a:tailEnd/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none" anchor="ctr"/>
          <a:lstStyle/>
          <a:p>
            <a:pPr>
              <a:defRPr/>
            </a:pPr>
            <a:endParaRPr lang="ru-RU" b="1"/>
          </a:p>
        </p:txBody>
      </p:sp>
      <p:sp>
        <p:nvSpPr>
          <p:cNvPr id="12300" name="AutoShape 136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4171950" y="3689350"/>
            <a:ext cx="936625" cy="863600"/>
          </a:xfrm>
          <a:prstGeom prst="bevel">
            <a:avLst/>
          </a:prstGeom>
          <a:ln>
            <a:solidFill>
              <a:schemeClr val="tx1">
                <a:lumMod val="75000"/>
                <a:lumOff val="25000"/>
              </a:schemeClr>
            </a:solidFill>
            <a:headEnd/>
            <a:tailEnd/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none" anchor="ctr"/>
          <a:lstStyle/>
          <a:p>
            <a:pPr>
              <a:defRPr/>
            </a:pPr>
            <a:endParaRPr lang="ru-RU" b="1"/>
          </a:p>
        </p:txBody>
      </p:sp>
      <p:sp>
        <p:nvSpPr>
          <p:cNvPr id="12301" name="AutoShape 137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7772400" y="3689350"/>
            <a:ext cx="863600" cy="863600"/>
          </a:xfrm>
          <a:prstGeom prst="bevel">
            <a:avLst/>
          </a:prstGeom>
          <a:ln>
            <a:solidFill>
              <a:schemeClr val="tx1">
                <a:lumMod val="75000"/>
                <a:lumOff val="25000"/>
              </a:schemeClr>
            </a:solidFill>
            <a:headEnd/>
            <a:tailEnd/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none" anchor="ctr"/>
          <a:lstStyle/>
          <a:p>
            <a:pPr>
              <a:defRPr/>
            </a:pPr>
            <a:endParaRPr lang="ru-RU" b="1"/>
          </a:p>
        </p:txBody>
      </p:sp>
      <p:sp>
        <p:nvSpPr>
          <p:cNvPr id="12302" name="AutoShape 138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6908800" y="3689350"/>
            <a:ext cx="863600" cy="863600"/>
          </a:xfrm>
          <a:prstGeom prst="bevel">
            <a:avLst/>
          </a:prstGeom>
          <a:ln>
            <a:solidFill>
              <a:schemeClr val="tx1">
                <a:lumMod val="75000"/>
                <a:lumOff val="25000"/>
              </a:schemeClr>
            </a:solidFill>
            <a:headEnd/>
            <a:tailEnd/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none" anchor="ctr"/>
          <a:lstStyle/>
          <a:p>
            <a:pPr>
              <a:defRPr/>
            </a:pPr>
            <a:endParaRPr lang="ru-RU" b="1"/>
          </a:p>
        </p:txBody>
      </p:sp>
      <p:sp>
        <p:nvSpPr>
          <p:cNvPr id="12303" name="AutoShape 139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5972175" y="3689350"/>
            <a:ext cx="936625" cy="863600"/>
          </a:xfrm>
          <a:prstGeom prst="bevel">
            <a:avLst/>
          </a:prstGeom>
          <a:ln>
            <a:solidFill>
              <a:schemeClr val="tx1">
                <a:lumMod val="75000"/>
                <a:lumOff val="25000"/>
              </a:schemeClr>
            </a:solidFill>
            <a:headEnd/>
            <a:tailEnd/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none" anchor="ctr"/>
          <a:lstStyle/>
          <a:p>
            <a:pPr>
              <a:defRPr/>
            </a:pPr>
            <a:endParaRPr lang="ru-RU" b="1"/>
          </a:p>
        </p:txBody>
      </p:sp>
      <p:sp>
        <p:nvSpPr>
          <p:cNvPr id="12304" name="AutoShape 140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5108575" y="3689350"/>
            <a:ext cx="863600" cy="863600"/>
          </a:xfrm>
          <a:prstGeom prst="bevel">
            <a:avLst/>
          </a:prstGeom>
          <a:ln>
            <a:solidFill>
              <a:schemeClr val="tx1">
                <a:lumMod val="75000"/>
                <a:lumOff val="25000"/>
              </a:schemeClr>
            </a:solidFill>
            <a:headEnd/>
            <a:tailEnd/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none" anchor="ctr"/>
          <a:lstStyle/>
          <a:p>
            <a:pPr>
              <a:defRPr/>
            </a:pPr>
            <a:endParaRPr lang="ru-RU" b="1"/>
          </a:p>
        </p:txBody>
      </p:sp>
      <p:sp>
        <p:nvSpPr>
          <p:cNvPr id="12305" name="AutoShape 41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4171950" y="1960563"/>
            <a:ext cx="936625" cy="863600"/>
          </a:xfrm>
          <a:prstGeom prst="bevel">
            <a:avLst/>
          </a:prstGeom>
          <a:ln>
            <a:solidFill>
              <a:schemeClr val="tx1">
                <a:lumMod val="75000"/>
                <a:lumOff val="25000"/>
              </a:schemeClr>
            </a:solidFill>
            <a:headEnd/>
            <a:tailEnd/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none" anchor="ctr"/>
          <a:lstStyle/>
          <a:p>
            <a:pPr>
              <a:defRPr/>
            </a:pPr>
            <a:endParaRPr lang="ru-RU" b="1"/>
          </a:p>
        </p:txBody>
      </p:sp>
      <p:sp>
        <p:nvSpPr>
          <p:cNvPr id="12306" name="AutoShape 42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7772400" y="1960563"/>
            <a:ext cx="863600" cy="863600"/>
          </a:xfrm>
          <a:prstGeom prst="bevel">
            <a:avLst/>
          </a:prstGeom>
          <a:ln>
            <a:solidFill>
              <a:schemeClr val="tx1">
                <a:lumMod val="75000"/>
                <a:lumOff val="25000"/>
              </a:schemeClr>
            </a:solidFill>
            <a:headEnd/>
            <a:tailEnd/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none" anchor="ctr"/>
          <a:lstStyle/>
          <a:p>
            <a:pPr>
              <a:defRPr/>
            </a:pPr>
            <a:endParaRPr lang="ru-RU" b="1"/>
          </a:p>
        </p:txBody>
      </p:sp>
      <p:sp>
        <p:nvSpPr>
          <p:cNvPr id="12307" name="AutoShape 43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6908800" y="1960563"/>
            <a:ext cx="863600" cy="863600"/>
          </a:xfrm>
          <a:prstGeom prst="bevel">
            <a:avLst/>
          </a:prstGeom>
          <a:ln>
            <a:solidFill>
              <a:schemeClr val="tx1">
                <a:lumMod val="75000"/>
                <a:lumOff val="25000"/>
              </a:schemeClr>
            </a:solidFill>
            <a:headEnd/>
            <a:tailEnd/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none" anchor="ctr"/>
          <a:lstStyle/>
          <a:p>
            <a:pPr>
              <a:defRPr/>
            </a:pPr>
            <a:endParaRPr lang="ru-RU" b="1"/>
          </a:p>
        </p:txBody>
      </p:sp>
      <p:sp>
        <p:nvSpPr>
          <p:cNvPr id="12308" name="AutoShape 44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5972175" y="1960563"/>
            <a:ext cx="936625" cy="863600"/>
          </a:xfrm>
          <a:prstGeom prst="bevel">
            <a:avLst/>
          </a:prstGeom>
          <a:ln>
            <a:solidFill>
              <a:schemeClr val="tx1">
                <a:lumMod val="75000"/>
                <a:lumOff val="25000"/>
              </a:schemeClr>
            </a:solidFill>
            <a:headEnd/>
            <a:tailEnd/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none" anchor="ctr"/>
          <a:lstStyle/>
          <a:p>
            <a:pPr>
              <a:defRPr/>
            </a:pPr>
            <a:endParaRPr lang="ru-RU" b="1"/>
          </a:p>
        </p:txBody>
      </p:sp>
      <p:sp>
        <p:nvSpPr>
          <p:cNvPr id="12309" name="AutoShape 45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5108575" y="1960563"/>
            <a:ext cx="863600" cy="863600"/>
          </a:xfrm>
          <a:prstGeom prst="bevel">
            <a:avLst/>
          </a:prstGeom>
          <a:ln>
            <a:solidFill>
              <a:schemeClr val="tx1">
                <a:lumMod val="75000"/>
                <a:lumOff val="25000"/>
              </a:schemeClr>
            </a:solidFill>
            <a:headEnd/>
            <a:tailEnd/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none" anchor="ctr"/>
          <a:lstStyle/>
          <a:p>
            <a:pPr>
              <a:defRPr/>
            </a:pPr>
            <a:endParaRPr lang="ru-RU" b="1"/>
          </a:p>
        </p:txBody>
      </p:sp>
      <p:sp>
        <p:nvSpPr>
          <p:cNvPr id="8238" name="WordArt 46">
            <a:hlinkClick r:id="rId3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4365625" y="2105025"/>
            <a:ext cx="504825" cy="5048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ObliqueRight"/>
              <a:lightRig rig="legacyHarsh1" dir="t"/>
            </a:scene3d>
            <a:sp3d extrusionH="100000" prstMaterial="legacyMatte">
              <a:extrusionClr>
                <a:schemeClr val="tx1"/>
              </a:extrusionClr>
            </a:sp3d>
          </a:bodyPr>
          <a:lstStyle/>
          <a:p>
            <a:r>
              <a:rPr lang="ru-RU" sz="3600" b="1" kern="10" dirty="0">
                <a:ln w="9525">
                  <a:round/>
                  <a:headEnd/>
                  <a:tailEnd/>
                </a:ln>
                <a:solidFill>
                  <a:srgbClr val="008000"/>
                </a:solidFill>
                <a:latin typeface="Times New Roman"/>
                <a:cs typeface="Times New Roman"/>
              </a:rPr>
              <a:t>10</a:t>
            </a:r>
          </a:p>
        </p:txBody>
      </p:sp>
      <p:sp>
        <p:nvSpPr>
          <p:cNvPr id="8239" name="WordArt 47">
            <a:hlinkClick r:id="rId4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5213350" y="2105025"/>
            <a:ext cx="504825" cy="5048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ObliqueRight"/>
              <a:lightRig rig="legacyHarsh1" dir="t"/>
            </a:scene3d>
            <a:sp3d extrusionH="100000" prstMaterial="legacyMatte">
              <a:extrusionClr>
                <a:schemeClr val="tx1"/>
              </a:extrusionClr>
            </a:sp3d>
          </a:bodyPr>
          <a:lstStyle/>
          <a:p>
            <a:r>
              <a:rPr lang="ru-RU" sz="3600" b="1" kern="10" dirty="0">
                <a:ln w="9525">
                  <a:round/>
                  <a:headEnd/>
                  <a:tailEnd/>
                </a:ln>
                <a:solidFill>
                  <a:srgbClr val="008000"/>
                </a:solidFill>
                <a:latin typeface="Times New Roman"/>
                <a:cs typeface="Times New Roman"/>
              </a:rPr>
              <a:t>20</a:t>
            </a:r>
          </a:p>
        </p:txBody>
      </p:sp>
      <p:sp>
        <p:nvSpPr>
          <p:cNvPr id="8240" name="WordArt 48">
            <a:hlinkClick r:id="rId5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6116638" y="2105025"/>
            <a:ext cx="504825" cy="5048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ObliqueRight"/>
              <a:lightRig rig="legacyHarsh1" dir="t"/>
            </a:scene3d>
            <a:sp3d extrusionH="100000" prstMaterial="legacyMatte">
              <a:extrusionClr>
                <a:schemeClr val="tx1"/>
              </a:extrusionClr>
            </a:sp3d>
          </a:bodyPr>
          <a:lstStyle/>
          <a:p>
            <a:r>
              <a:rPr lang="ru-RU" sz="3600" b="1" kern="10">
                <a:ln w="9525">
                  <a:round/>
                  <a:headEnd/>
                  <a:tailEnd/>
                </a:ln>
                <a:solidFill>
                  <a:srgbClr val="008000"/>
                </a:solidFill>
                <a:latin typeface="Times New Roman"/>
                <a:cs typeface="Times New Roman"/>
              </a:rPr>
              <a:t>30</a:t>
            </a:r>
          </a:p>
        </p:txBody>
      </p:sp>
      <p:sp>
        <p:nvSpPr>
          <p:cNvPr id="8241" name="WordArt 49">
            <a:hlinkClick r:id="rId6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7069138" y="2105025"/>
            <a:ext cx="504825" cy="5048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ObliqueRight"/>
              <a:lightRig rig="legacyHarsh1" dir="t"/>
            </a:scene3d>
            <a:sp3d extrusionH="100000" prstMaterial="legacyMatte">
              <a:extrusionClr>
                <a:schemeClr val="tx1"/>
              </a:extrusionClr>
            </a:sp3d>
          </a:bodyPr>
          <a:lstStyle/>
          <a:p>
            <a:r>
              <a:rPr lang="ru-RU" sz="3600" b="1" kern="10">
                <a:ln w="9525">
                  <a:round/>
                  <a:headEnd/>
                  <a:tailEnd/>
                </a:ln>
                <a:solidFill>
                  <a:srgbClr val="008000"/>
                </a:solidFill>
                <a:latin typeface="Times New Roman"/>
                <a:cs typeface="Times New Roman"/>
              </a:rPr>
              <a:t>40</a:t>
            </a:r>
            <a:endParaRPr lang="ru-RU" sz="3600" b="1" kern="10" dirty="0">
              <a:ln w="9525">
                <a:round/>
                <a:headEnd/>
                <a:tailEnd/>
              </a:ln>
              <a:solidFill>
                <a:srgbClr val="008000"/>
              </a:solidFill>
              <a:latin typeface="Times New Roman"/>
              <a:cs typeface="Times New Roman"/>
            </a:endParaRPr>
          </a:p>
        </p:txBody>
      </p:sp>
      <p:sp>
        <p:nvSpPr>
          <p:cNvPr id="8242" name="WordArt 50">
            <a:hlinkClick r:id="rId7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7966075" y="2105025"/>
            <a:ext cx="504825" cy="5048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ObliqueRight"/>
              <a:lightRig rig="legacyHarsh1" dir="t"/>
            </a:scene3d>
            <a:sp3d extrusionH="100000" prstMaterial="legacyMatte">
              <a:extrusionClr>
                <a:schemeClr val="tx1"/>
              </a:extrusionClr>
            </a:sp3d>
          </a:bodyPr>
          <a:lstStyle/>
          <a:p>
            <a:r>
              <a:rPr lang="ru-RU" sz="3600" b="1" kern="10">
                <a:ln w="9525">
                  <a:round/>
                  <a:headEnd/>
                  <a:tailEnd/>
                </a:ln>
                <a:solidFill>
                  <a:srgbClr val="008000"/>
                </a:solidFill>
                <a:latin typeface="Times New Roman"/>
                <a:cs typeface="Times New Roman"/>
              </a:rPr>
              <a:t>50</a:t>
            </a:r>
          </a:p>
        </p:txBody>
      </p:sp>
      <p:sp>
        <p:nvSpPr>
          <p:cNvPr id="12315" name="AutoShape 51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4171950" y="2824163"/>
            <a:ext cx="936625" cy="865187"/>
          </a:xfrm>
          <a:prstGeom prst="bevel">
            <a:avLst/>
          </a:prstGeom>
          <a:ln>
            <a:solidFill>
              <a:schemeClr val="tx1">
                <a:lumMod val="75000"/>
                <a:lumOff val="25000"/>
              </a:schemeClr>
            </a:solidFill>
            <a:headEnd/>
            <a:tailEnd/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none" anchor="ctr"/>
          <a:lstStyle/>
          <a:p>
            <a:pPr>
              <a:defRPr/>
            </a:pPr>
            <a:endParaRPr lang="ru-RU" b="1"/>
          </a:p>
        </p:txBody>
      </p:sp>
      <p:sp>
        <p:nvSpPr>
          <p:cNvPr id="12316" name="AutoShape 52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7772400" y="2824163"/>
            <a:ext cx="863600" cy="865187"/>
          </a:xfrm>
          <a:prstGeom prst="bevel">
            <a:avLst/>
          </a:prstGeom>
          <a:ln>
            <a:solidFill>
              <a:schemeClr val="tx1">
                <a:lumMod val="75000"/>
                <a:lumOff val="25000"/>
              </a:schemeClr>
            </a:solidFill>
            <a:headEnd/>
            <a:tailEnd/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none" anchor="ctr"/>
          <a:lstStyle/>
          <a:p>
            <a:pPr>
              <a:defRPr/>
            </a:pPr>
            <a:endParaRPr lang="ru-RU" b="1"/>
          </a:p>
        </p:txBody>
      </p:sp>
      <p:sp>
        <p:nvSpPr>
          <p:cNvPr id="12317" name="AutoShape 53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6908800" y="2824163"/>
            <a:ext cx="863600" cy="865187"/>
          </a:xfrm>
          <a:prstGeom prst="bevel">
            <a:avLst/>
          </a:prstGeom>
          <a:ln>
            <a:solidFill>
              <a:schemeClr val="tx1">
                <a:lumMod val="75000"/>
                <a:lumOff val="25000"/>
              </a:schemeClr>
            </a:solidFill>
            <a:headEnd/>
            <a:tailEnd/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none" anchor="ctr"/>
          <a:lstStyle/>
          <a:p>
            <a:pPr>
              <a:defRPr/>
            </a:pPr>
            <a:endParaRPr lang="ru-RU" b="1"/>
          </a:p>
        </p:txBody>
      </p:sp>
      <p:sp>
        <p:nvSpPr>
          <p:cNvPr id="12318" name="AutoShape 54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5972175" y="2824163"/>
            <a:ext cx="936625" cy="865187"/>
          </a:xfrm>
          <a:prstGeom prst="bevel">
            <a:avLst/>
          </a:prstGeom>
          <a:ln>
            <a:solidFill>
              <a:schemeClr val="tx1">
                <a:lumMod val="75000"/>
                <a:lumOff val="25000"/>
              </a:schemeClr>
            </a:solidFill>
            <a:headEnd/>
            <a:tailEnd/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none" anchor="ctr"/>
          <a:lstStyle/>
          <a:p>
            <a:pPr>
              <a:defRPr/>
            </a:pPr>
            <a:endParaRPr lang="ru-RU" b="1"/>
          </a:p>
        </p:txBody>
      </p:sp>
      <p:sp>
        <p:nvSpPr>
          <p:cNvPr id="12319" name="AutoShape 55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5108575" y="2824163"/>
            <a:ext cx="863600" cy="865187"/>
          </a:xfrm>
          <a:prstGeom prst="bevel">
            <a:avLst/>
          </a:prstGeom>
          <a:ln>
            <a:solidFill>
              <a:schemeClr val="tx1">
                <a:lumMod val="75000"/>
                <a:lumOff val="25000"/>
              </a:schemeClr>
            </a:solidFill>
            <a:headEnd/>
            <a:tailEnd/>
          </a:ln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none" anchor="ctr"/>
          <a:lstStyle/>
          <a:p>
            <a:pPr>
              <a:defRPr/>
            </a:pPr>
            <a:endParaRPr lang="ru-RU" b="1"/>
          </a:p>
        </p:txBody>
      </p:sp>
      <p:sp>
        <p:nvSpPr>
          <p:cNvPr id="8253" name="WordArt 61">
            <a:hlinkClick r:id="rId8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4387850" y="3019425"/>
            <a:ext cx="504825" cy="5048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ObliqueRight"/>
              <a:lightRig rig="legacyHarsh1" dir="t"/>
            </a:scene3d>
            <a:sp3d extrusionH="100000" prstMaterial="legacyMatte">
              <a:extrusionClr>
                <a:schemeClr val="tx1"/>
              </a:extrusionClr>
            </a:sp3d>
          </a:bodyPr>
          <a:lstStyle/>
          <a:p>
            <a:r>
              <a:rPr lang="ru-RU" sz="3600" b="1" kern="10">
                <a:ln w="9525">
                  <a:round/>
                  <a:headEnd/>
                  <a:tailEnd/>
                </a:ln>
                <a:solidFill>
                  <a:srgbClr val="008000"/>
                </a:solidFill>
                <a:latin typeface="Times New Roman"/>
                <a:cs typeface="Times New Roman"/>
              </a:rPr>
              <a:t>10</a:t>
            </a:r>
          </a:p>
        </p:txBody>
      </p:sp>
      <p:sp>
        <p:nvSpPr>
          <p:cNvPr id="8254" name="WordArt 62">
            <a:hlinkClick r:id="rId9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5253038" y="2990850"/>
            <a:ext cx="504825" cy="5048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ObliqueRight"/>
              <a:lightRig rig="legacyHarsh1" dir="t"/>
            </a:scene3d>
            <a:sp3d extrusionH="100000" prstMaterial="legacyMatte">
              <a:extrusionClr>
                <a:schemeClr val="tx1"/>
              </a:extrusionClr>
            </a:sp3d>
          </a:bodyPr>
          <a:lstStyle/>
          <a:p>
            <a:r>
              <a:rPr lang="ru-RU" sz="3600" b="1" kern="10">
                <a:ln w="9525">
                  <a:round/>
                  <a:headEnd/>
                  <a:tailEnd/>
                </a:ln>
                <a:solidFill>
                  <a:srgbClr val="008000"/>
                </a:solidFill>
                <a:latin typeface="Times New Roman"/>
                <a:cs typeface="Times New Roman"/>
              </a:rPr>
              <a:t>20</a:t>
            </a:r>
          </a:p>
        </p:txBody>
      </p:sp>
      <p:sp>
        <p:nvSpPr>
          <p:cNvPr id="8255" name="WordArt 63">
            <a:hlinkClick r:id="rId10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6176963" y="2995613"/>
            <a:ext cx="504825" cy="5048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ObliqueRight"/>
              <a:lightRig rig="legacyHarsh1" dir="t"/>
            </a:scene3d>
            <a:sp3d extrusionH="100000" prstMaterial="legacyMatte">
              <a:extrusionClr>
                <a:schemeClr val="tx1"/>
              </a:extrusionClr>
            </a:sp3d>
          </a:bodyPr>
          <a:lstStyle/>
          <a:p>
            <a:r>
              <a:rPr lang="ru-RU" sz="3600" b="1" kern="10">
                <a:ln w="9525">
                  <a:round/>
                  <a:headEnd/>
                  <a:tailEnd/>
                </a:ln>
                <a:solidFill>
                  <a:srgbClr val="008000"/>
                </a:solidFill>
                <a:latin typeface="Times New Roman"/>
                <a:cs typeface="Times New Roman"/>
              </a:rPr>
              <a:t>30</a:t>
            </a:r>
          </a:p>
        </p:txBody>
      </p:sp>
      <p:sp>
        <p:nvSpPr>
          <p:cNvPr id="8256" name="WordArt 64">
            <a:hlinkClick r:id="rId11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7080250" y="3017838"/>
            <a:ext cx="504825" cy="5048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ObliqueRight"/>
              <a:lightRig rig="legacyHarsh1" dir="t"/>
            </a:scene3d>
            <a:sp3d extrusionH="100000" prstMaterial="legacyMatte">
              <a:extrusionClr>
                <a:schemeClr val="tx1"/>
              </a:extrusionClr>
            </a:sp3d>
          </a:bodyPr>
          <a:lstStyle/>
          <a:p>
            <a:r>
              <a:rPr lang="ru-RU" sz="3600" b="1" kern="10">
                <a:ln w="9525">
                  <a:round/>
                  <a:headEnd/>
                  <a:tailEnd/>
                </a:ln>
                <a:solidFill>
                  <a:srgbClr val="008000"/>
                </a:solidFill>
                <a:latin typeface="Times New Roman"/>
                <a:cs typeface="Times New Roman"/>
              </a:rPr>
              <a:t>40</a:t>
            </a:r>
          </a:p>
        </p:txBody>
      </p:sp>
      <p:sp>
        <p:nvSpPr>
          <p:cNvPr id="8257" name="WordArt 65">
            <a:hlinkClick r:id="rId12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7927975" y="2979738"/>
            <a:ext cx="504825" cy="5048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ObliqueRight"/>
              <a:lightRig rig="legacyHarsh1" dir="t"/>
            </a:scene3d>
            <a:sp3d extrusionH="100000" prstMaterial="legacyMatte">
              <a:extrusionClr>
                <a:schemeClr val="tx1"/>
              </a:extrusionClr>
            </a:sp3d>
          </a:bodyPr>
          <a:lstStyle/>
          <a:p>
            <a:r>
              <a:rPr lang="ru-RU" sz="3600" b="1" kern="10">
                <a:ln w="9525">
                  <a:round/>
                  <a:headEnd/>
                  <a:tailEnd/>
                </a:ln>
                <a:solidFill>
                  <a:srgbClr val="008000"/>
                </a:solidFill>
                <a:latin typeface="Times New Roman"/>
                <a:cs typeface="Times New Roman"/>
              </a:rPr>
              <a:t>50</a:t>
            </a:r>
          </a:p>
        </p:txBody>
      </p:sp>
      <p:sp>
        <p:nvSpPr>
          <p:cNvPr id="8280" name="WordArt 88">
            <a:hlinkClick r:id="rId13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4376738" y="3865563"/>
            <a:ext cx="504825" cy="5048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ObliqueRight"/>
              <a:lightRig rig="legacyHarsh1" dir="t"/>
            </a:scene3d>
            <a:sp3d extrusionH="100000" prstMaterial="legacyMatte">
              <a:extrusionClr>
                <a:schemeClr val="tx1"/>
              </a:extrusionClr>
            </a:sp3d>
          </a:bodyPr>
          <a:lstStyle/>
          <a:p>
            <a:r>
              <a:rPr lang="ru-RU" sz="3600" b="1" kern="10">
                <a:ln w="9525">
                  <a:round/>
                  <a:headEnd/>
                  <a:tailEnd/>
                </a:ln>
                <a:solidFill>
                  <a:srgbClr val="008000"/>
                </a:solidFill>
                <a:latin typeface="Times New Roman"/>
                <a:cs typeface="Times New Roman"/>
              </a:rPr>
              <a:t>10</a:t>
            </a:r>
          </a:p>
        </p:txBody>
      </p:sp>
      <p:sp>
        <p:nvSpPr>
          <p:cNvPr id="8281" name="WordArt 89">
            <a:hlinkClick r:id="rId14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5302250" y="3843338"/>
            <a:ext cx="504825" cy="5048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ObliqueRight"/>
              <a:lightRig rig="legacyHarsh1" dir="t"/>
            </a:scene3d>
            <a:sp3d extrusionH="100000" prstMaterial="legacyMatte">
              <a:extrusionClr>
                <a:schemeClr val="tx1"/>
              </a:extrusionClr>
            </a:sp3d>
          </a:bodyPr>
          <a:lstStyle/>
          <a:p>
            <a:r>
              <a:rPr lang="ru-RU" sz="3600" b="1" kern="10">
                <a:ln w="9525">
                  <a:round/>
                  <a:headEnd/>
                  <a:tailEnd/>
                </a:ln>
                <a:solidFill>
                  <a:srgbClr val="008000"/>
                </a:solidFill>
                <a:latin typeface="Times New Roman"/>
                <a:cs typeface="Times New Roman"/>
              </a:rPr>
              <a:t>20</a:t>
            </a:r>
          </a:p>
        </p:txBody>
      </p:sp>
      <p:sp>
        <p:nvSpPr>
          <p:cNvPr id="8282" name="WordArt 90">
            <a:hlinkClick r:id="rId15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6188075" y="3832225"/>
            <a:ext cx="504825" cy="5048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ObliqueRight"/>
              <a:lightRig rig="legacyHarsh1" dir="t"/>
            </a:scene3d>
            <a:sp3d extrusionH="100000" prstMaterial="legacyMatte">
              <a:extrusionClr>
                <a:schemeClr val="tx1"/>
              </a:extrusionClr>
            </a:sp3d>
          </a:bodyPr>
          <a:lstStyle/>
          <a:p>
            <a:r>
              <a:rPr lang="ru-RU" sz="3600" b="1" kern="10">
                <a:ln w="9525">
                  <a:round/>
                  <a:headEnd/>
                  <a:tailEnd/>
                </a:ln>
                <a:solidFill>
                  <a:srgbClr val="008000"/>
                </a:solidFill>
                <a:latin typeface="Times New Roman"/>
                <a:cs typeface="Times New Roman"/>
              </a:rPr>
              <a:t>30</a:t>
            </a:r>
          </a:p>
        </p:txBody>
      </p:sp>
      <p:sp>
        <p:nvSpPr>
          <p:cNvPr id="8283" name="WordArt 91">
            <a:hlinkClick r:id="rId16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7053263" y="3843338"/>
            <a:ext cx="504825" cy="5048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ObliqueRight"/>
              <a:lightRig rig="legacyHarsh1" dir="t"/>
            </a:scene3d>
            <a:sp3d extrusionH="100000" prstMaterial="legacyMatte">
              <a:extrusionClr>
                <a:schemeClr val="tx1"/>
              </a:extrusionClr>
            </a:sp3d>
          </a:bodyPr>
          <a:lstStyle/>
          <a:p>
            <a:r>
              <a:rPr lang="ru-RU" sz="3600" b="1" kern="10">
                <a:ln w="9525">
                  <a:round/>
                  <a:headEnd/>
                  <a:tailEnd/>
                </a:ln>
                <a:solidFill>
                  <a:srgbClr val="008000"/>
                </a:solidFill>
                <a:latin typeface="Times New Roman"/>
                <a:cs typeface="Times New Roman"/>
              </a:rPr>
              <a:t>40</a:t>
            </a:r>
          </a:p>
        </p:txBody>
      </p:sp>
      <p:sp>
        <p:nvSpPr>
          <p:cNvPr id="8284" name="WordArt 92">
            <a:hlinkClick r:id="rId17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7916863" y="3843338"/>
            <a:ext cx="504825" cy="5048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ObliqueRight"/>
              <a:lightRig rig="legacyHarsh1" dir="t"/>
            </a:scene3d>
            <a:sp3d extrusionH="100000" prstMaterial="legacyMatte">
              <a:extrusionClr>
                <a:schemeClr val="tx1"/>
              </a:extrusionClr>
            </a:sp3d>
          </a:bodyPr>
          <a:lstStyle/>
          <a:p>
            <a:r>
              <a:rPr lang="ru-RU" sz="3600" b="1" kern="10">
                <a:ln w="9525">
                  <a:round/>
                  <a:headEnd/>
                  <a:tailEnd/>
                </a:ln>
                <a:solidFill>
                  <a:srgbClr val="008000"/>
                </a:solidFill>
                <a:latin typeface="Times New Roman"/>
                <a:cs typeface="Times New Roman"/>
              </a:rPr>
              <a:t>50</a:t>
            </a:r>
          </a:p>
        </p:txBody>
      </p:sp>
      <p:sp>
        <p:nvSpPr>
          <p:cNvPr id="8285" name="WordArt 93">
            <a:hlinkClick r:id="rId18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4387850" y="4697413"/>
            <a:ext cx="504825" cy="5048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ObliqueRight"/>
              <a:lightRig rig="legacyHarsh1" dir="t"/>
            </a:scene3d>
            <a:sp3d extrusionH="100000" prstMaterial="legacyMatte">
              <a:extrusionClr>
                <a:schemeClr val="tx1"/>
              </a:extrusionClr>
            </a:sp3d>
          </a:bodyPr>
          <a:lstStyle/>
          <a:p>
            <a:r>
              <a:rPr lang="ru-RU" sz="3600" b="1" kern="10">
                <a:ln w="9525">
                  <a:round/>
                  <a:headEnd/>
                  <a:tailEnd/>
                </a:ln>
                <a:solidFill>
                  <a:srgbClr val="008000"/>
                </a:solidFill>
                <a:latin typeface="Times New Roman"/>
                <a:cs typeface="Times New Roman"/>
              </a:rPr>
              <a:t>10</a:t>
            </a:r>
          </a:p>
        </p:txBody>
      </p:sp>
      <p:sp>
        <p:nvSpPr>
          <p:cNvPr id="8286" name="WordArt 94">
            <a:hlinkClick r:id="rId19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5251450" y="4697413"/>
            <a:ext cx="504825" cy="5048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ObliqueRight"/>
              <a:lightRig rig="legacyHarsh1" dir="t"/>
            </a:scene3d>
            <a:sp3d extrusionH="100000" prstMaterial="legacyMatte">
              <a:extrusionClr>
                <a:schemeClr val="tx1"/>
              </a:extrusionClr>
            </a:sp3d>
          </a:bodyPr>
          <a:lstStyle/>
          <a:p>
            <a:r>
              <a:rPr lang="ru-RU" sz="3600" b="1" kern="10">
                <a:ln w="9525">
                  <a:round/>
                  <a:headEnd/>
                  <a:tailEnd/>
                </a:ln>
                <a:solidFill>
                  <a:srgbClr val="008000"/>
                </a:solidFill>
                <a:latin typeface="Times New Roman"/>
                <a:cs typeface="Times New Roman"/>
              </a:rPr>
              <a:t>20</a:t>
            </a:r>
          </a:p>
        </p:txBody>
      </p:sp>
      <p:sp>
        <p:nvSpPr>
          <p:cNvPr id="8287" name="WordArt 95">
            <a:hlinkClick r:id="rId20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6194425" y="4697413"/>
            <a:ext cx="504825" cy="5048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ObliqueRight"/>
              <a:lightRig rig="legacyHarsh1" dir="t"/>
            </a:scene3d>
            <a:sp3d extrusionH="100000" prstMaterial="legacyMatte">
              <a:extrusionClr>
                <a:schemeClr val="tx1"/>
              </a:extrusionClr>
            </a:sp3d>
          </a:bodyPr>
          <a:lstStyle/>
          <a:p>
            <a:r>
              <a:rPr lang="ru-RU" sz="3600" b="1" kern="10">
                <a:ln w="9525">
                  <a:round/>
                  <a:headEnd/>
                  <a:tailEnd/>
                </a:ln>
                <a:solidFill>
                  <a:srgbClr val="008000"/>
                </a:solidFill>
                <a:latin typeface="Times New Roman"/>
                <a:cs typeface="Times New Roman"/>
              </a:rPr>
              <a:t>30</a:t>
            </a:r>
          </a:p>
        </p:txBody>
      </p:sp>
      <p:sp>
        <p:nvSpPr>
          <p:cNvPr id="8288" name="WordArt 96">
            <a:hlinkClick r:id="rId21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7080250" y="4697413"/>
            <a:ext cx="504825" cy="5048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ObliqueRight"/>
              <a:lightRig rig="legacyHarsh1" dir="t"/>
            </a:scene3d>
            <a:sp3d extrusionH="100000" prstMaterial="legacyMatte">
              <a:extrusionClr>
                <a:schemeClr val="tx1"/>
              </a:extrusionClr>
            </a:sp3d>
          </a:bodyPr>
          <a:lstStyle/>
          <a:p>
            <a:r>
              <a:rPr lang="ru-RU" sz="3600" b="1" kern="10">
                <a:ln w="9525">
                  <a:round/>
                  <a:headEnd/>
                  <a:tailEnd/>
                </a:ln>
                <a:solidFill>
                  <a:srgbClr val="008000"/>
                </a:solidFill>
                <a:latin typeface="Times New Roman"/>
                <a:cs typeface="Times New Roman"/>
              </a:rPr>
              <a:t>40</a:t>
            </a:r>
          </a:p>
        </p:txBody>
      </p:sp>
      <p:sp>
        <p:nvSpPr>
          <p:cNvPr id="8289" name="WordArt 97">
            <a:hlinkClick r:id="rId22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7916863" y="4697413"/>
            <a:ext cx="504825" cy="5048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ObliqueRight"/>
              <a:lightRig rig="legacyHarsh1" dir="t"/>
            </a:scene3d>
            <a:sp3d extrusionH="100000" prstMaterial="legacyMatte">
              <a:extrusionClr>
                <a:schemeClr val="tx1"/>
              </a:extrusionClr>
            </a:sp3d>
          </a:bodyPr>
          <a:lstStyle/>
          <a:p>
            <a:r>
              <a:rPr lang="ru-RU" sz="3600" b="1" kern="10">
                <a:ln w="9525">
                  <a:round/>
                  <a:headEnd/>
                  <a:tailEnd/>
                </a:ln>
                <a:solidFill>
                  <a:srgbClr val="008000"/>
                </a:solidFill>
                <a:latin typeface="Times New Roman"/>
                <a:cs typeface="Times New Roman"/>
              </a:rPr>
              <a:t>50</a:t>
            </a:r>
          </a:p>
        </p:txBody>
      </p:sp>
      <p:sp>
        <p:nvSpPr>
          <p:cNvPr id="8300" name="WordArt 108">
            <a:hlinkClick r:id="rId23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4387850" y="5632450"/>
            <a:ext cx="504825" cy="5048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ObliqueRight"/>
              <a:lightRig rig="legacyHarsh1" dir="t"/>
            </a:scene3d>
            <a:sp3d extrusionH="100000" prstMaterial="legacyMatte">
              <a:extrusionClr>
                <a:schemeClr val="tx1"/>
              </a:extrusionClr>
            </a:sp3d>
          </a:bodyPr>
          <a:lstStyle/>
          <a:p>
            <a:r>
              <a:rPr lang="ru-RU" sz="3600" b="1" kern="10" dirty="0">
                <a:ln w="9525">
                  <a:round/>
                  <a:headEnd/>
                  <a:tailEnd/>
                </a:ln>
                <a:solidFill>
                  <a:srgbClr val="008000"/>
                </a:solidFill>
                <a:latin typeface="Times New Roman"/>
                <a:cs typeface="Times New Roman"/>
              </a:rPr>
              <a:t>10</a:t>
            </a:r>
          </a:p>
        </p:txBody>
      </p:sp>
      <p:sp>
        <p:nvSpPr>
          <p:cNvPr id="8301" name="WordArt 109">
            <a:hlinkClick r:id="rId24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5253038" y="5632450"/>
            <a:ext cx="504825" cy="5048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ObliqueRight"/>
              <a:lightRig rig="legacyHarsh1" dir="t"/>
            </a:scene3d>
            <a:sp3d extrusionH="100000" prstMaterial="legacyMatte">
              <a:extrusionClr>
                <a:schemeClr val="tx1"/>
              </a:extrusionClr>
            </a:sp3d>
          </a:bodyPr>
          <a:lstStyle/>
          <a:p>
            <a:r>
              <a:rPr lang="ru-RU" sz="3600" b="1" kern="10" dirty="0">
                <a:ln w="9525">
                  <a:round/>
                  <a:headEnd/>
                  <a:tailEnd/>
                </a:ln>
                <a:solidFill>
                  <a:srgbClr val="008000"/>
                </a:solidFill>
                <a:latin typeface="Times New Roman"/>
                <a:cs typeface="Times New Roman"/>
              </a:rPr>
              <a:t>20</a:t>
            </a:r>
          </a:p>
        </p:txBody>
      </p:sp>
      <p:sp>
        <p:nvSpPr>
          <p:cNvPr id="8302" name="WordArt 110">
            <a:hlinkClick r:id="rId25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6188075" y="5632450"/>
            <a:ext cx="504825" cy="5048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ObliqueRight"/>
              <a:lightRig rig="legacyHarsh1" dir="t"/>
            </a:scene3d>
            <a:sp3d extrusionH="100000" prstMaterial="legacyMatte">
              <a:extrusionClr>
                <a:schemeClr val="tx1"/>
              </a:extrusionClr>
            </a:sp3d>
          </a:bodyPr>
          <a:lstStyle/>
          <a:p>
            <a:r>
              <a:rPr lang="ru-RU" sz="3600" b="1" kern="10">
                <a:ln w="9525">
                  <a:round/>
                  <a:headEnd/>
                  <a:tailEnd/>
                </a:ln>
                <a:solidFill>
                  <a:srgbClr val="008000"/>
                </a:solidFill>
                <a:latin typeface="Times New Roman"/>
                <a:cs typeface="Times New Roman"/>
              </a:rPr>
              <a:t>30</a:t>
            </a:r>
          </a:p>
        </p:txBody>
      </p:sp>
      <p:sp>
        <p:nvSpPr>
          <p:cNvPr id="8303" name="WordArt 111">
            <a:hlinkClick r:id="rId26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7053263" y="5632450"/>
            <a:ext cx="504825" cy="5048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ObliqueRight"/>
              <a:lightRig rig="legacyHarsh1" dir="t"/>
            </a:scene3d>
            <a:sp3d extrusionH="100000" prstMaterial="legacyMatte">
              <a:extrusionClr>
                <a:schemeClr val="tx1"/>
              </a:extrusionClr>
            </a:sp3d>
          </a:bodyPr>
          <a:lstStyle/>
          <a:p>
            <a:r>
              <a:rPr lang="ru-RU" sz="3600" b="1" kern="10">
                <a:ln w="9525">
                  <a:round/>
                  <a:headEnd/>
                  <a:tailEnd/>
                </a:ln>
                <a:solidFill>
                  <a:srgbClr val="008000"/>
                </a:solidFill>
                <a:latin typeface="Times New Roman"/>
                <a:cs typeface="Times New Roman"/>
              </a:rPr>
              <a:t>40</a:t>
            </a:r>
          </a:p>
        </p:txBody>
      </p:sp>
      <p:sp>
        <p:nvSpPr>
          <p:cNvPr id="8304" name="WordArt 112">
            <a:hlinkClick r:id="rId27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7943850" y="5621338"/>
            <a:ext cx="504825" cy="5048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ObliqueRight"/>
              <a:lightRig rig="legacyHarsh1" dir="t"/>
            </a:scene3d>
            <a:sp3d extrusionH="100000" prstMaterial="legacyMatte">
              <a:extrusionClr>
                <a:schemeClr val="tx1"/>
              </a:extrusionClr>
            </a:sp3d>
          </a:bodyPr>
          <a:lstStyle/>
          <a:p>
            <a:r>
              <a:rPr lang="ru-RU" sz="3600" b="1" kern="10" dirty="0">
                <a:ln w="9525">
                  <a:round/>
                  <a:headEnd/>
                  <a:tailEnd/>
                </a:ln>
                <a:solidFill>
                  <a:srgbClr val="008000"/>
                </a:solidFill>
                <a:latin typeface="Times New Roman"/>
                <a:cs typeface="Times New Roman"/>
              </a:rPr>
              <a:t>50</a:t>
            </a:r>
          </a:p>
        </p:txBody>
      </p:sp>
      <p:sp>
        <p:nvSpPr>
          <p:cNvPr id="8310" name="AutoShape 118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571472" y="1960572"/>
            <a:ext cx="3600450" cy="863600"/>
          </a:xfrm>
          <a:prstGeom prst="bevel">
            <a:avLst/>
          </a:prstGeom>
          <a:ln>
            <a:solidFill>
              <a:schemeClr val="tx1"/>
            </a:solidFill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>
              <a:spcBef>
                <a:spcPct val="20000"/>
              </a:spcBef>
              <a:defRPr/>
            </a:pPr>
            <a:r>
              <a:rPr lang="ru-RU" b="1" dirty="0">
                <a:solidFill>
                  <a:schemeClr val="tx1"/>
                </a:solidFill>
              </a:rPr>
              <a:t>ПОСЛОВИЦЫ</a:t>
            </a:r>
          </a:p>
        </p:txBody>
      </p:sp>
      <p:sp>
        <p:nvSpPr>
          <p:cNvPr id="8311" name="AutoShape 119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571472" y="2824172"/>
            <a:ext cx="3600450" cy="865188"/>
          </a:xfrm>
          <a:prstGeom prst="bevel">
            <a:avLst/>
          </a:prstGeom>
          <a:ln>
            <a:solidFill>
              <a:schemeClr val="tx1"/>
            </a:solidFill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>
              <a:spcBef>
                <a:spcPct val="20000"/>
              </a:spcBef>
              <a:defRPr/>
            </a:pPr>
            <a:r>
              <a:rPr lang="ru-RU" sz="2000" b="1" dirty="0">
                <a:solidFill>
                  <a:schemeClr val="tx1"/>
                </a:solidFill>
              </a:rPr>
              <a:t>ИНСТРУМЕНТЫ</a:t>
            </a:r>
          </a:p>
          <a:p>
            <a:pPr>
              <a:spcBef>
                <a:spcPct val="20000"/>
              </a:spcBef>
              <a:defRPr/>
            </a:pPr>
            <a:r>
              <a:rPr lang="ru-RU" sz="2000" b="1" dirty="0">
                <a:solidFill>
                  <a:schemeClr val="tx1"/>
                </a:solidFill>
              </a:rPr>
              <a:t>И УСТРОЙСТВА</a:t>
            </a:r>
          </a:p>
        </p:txBody>
      </p:sp>
      <p:sp>
        <p:nvSpPr>
          <p:cNvPr id="8312" name="AutoShape 120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571472" y="3689360"/>
            <a:ext cx="3600450" cy="863600"/>
          </a:xfrm>
          <a:prstGeom prst="bevel">
            <a:avLst/>
          </a:prstGeom>
          <a:ln>
            <a:solidFill>
              <a:schemeClr val="tx1"/>
            </a:solidFill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>
              <a:spcBef>
                <a:spcPct val="20000"/>
              </a:spcBef>
              <a:defRPr/>
            </a:pPr>
            <a:r>
              <a:rPr lang="ru-RU" b="1" dirty="0">
                <a:solidFill>
                  <a:schemeClr val="tx1"/>
                </a:solidFill>
              </a:rPr>
              <a:t>ЧИСЛА</a:t>
            </a:r>
          </a:p>
        </p:txBody>
      </p:sp>
      <p:sp>
        <p:nvSpPr>
          <p:cNvPr id="8317" name="AutoShape 125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571472" y="4552960"/>
            <a:ext cx="3600450" cy="863600"/>
          </a:xfrm>
          <a:prstGeom prst="bevel">
            <a:avLst/>
          </a:prstGeom>
          <a:ln>
            <a:solidFill>
              <a:schemeClr val="tx1"/>
            </a:solidFill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>
              <a:spcBef>
                <a:spcPct val="20000"/>
              </a:spcBef>
              <a:defRPr/>
            </a:pPr>
            <a:r>
              <a:rPr lang="ru-RU" b="1" dirty="0">
                <a:solidFill>
                  <a:schemeClr val="tx1"/>
                </a:solidFill>
              </a:rPr>
              <a:t>ЛОГИКА</a:t>
            </a:r>
          </a:p>
        </p:txBody>
      </p:sp>
      <p:sp>
        <p:nvSpPr>
          <p:cNvPr id="8321" name="AutoShape 129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500034" y="5357826"/>
            <a:ext cx="3600450" cy="865187"/>
          </a:xfrm>
          <a:prstGeom prst="bevel">
            <a:avLst/>
          </a:prstGeom>
          <a:ln>
            <a:solidFill>
              <a:schemeClr val="tx1"/>
            </a:solidFill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>
              <a:spcBef>
                <a:spcPct val="20000"/>
              </a:spcBef>
              <a:defRPr/>
            </a:pP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РЫБЫ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1" name="AutoShape 118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571472" y="1857364"/>
            <a:ext cx="3600450" cy="863600"/>
          </a:xfrm>
          <a:prstGeom prst="bevel">
            <a:avLst/>
          </a:prstGeom>
          <a:ln>
            <a:solidFill>
              <a:schemeClr val="tx1"/>
            </a:solidFill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>
              <a:spcBef>
                <a:spcPct val="20000"/>
              </a:spcBef>
              <a:defRPr/>
            </a:pP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62" name="AutoShape 119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571472" y="2786058"/>
            <a:ext cx="3600450" cy="865188"/>
          </a:xfrm>
          <a:prstGeom prst="bevel">
            <a:avLst/>
          </a:prstGeom>
          <a:ln>
            <a:solidFill>
              <a:schemeClr val="tx1"/>
            </a:solidFill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>
              <a:spcBef>
                <a:spcPct val="20000"/>
              </a:spcBef>
              <a:defRPr/>
            </a:pPr>
            <a:endParaRPr lang="ru-RU" sz="2000" b="1" dirty="0">
              <a:solidFill>
                <a:schemeClr val="tx1"/>
              </a:solidFill>
            </a:endParaRPr>
          </a:p>
        </p:txBody>
      </p:sp>
      <p:sp>
        <p:nvSpPr>
          <p:cNvPr id="63" name="AutoShape 120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571472" y="3643314"/>
            <a:ext cx="3600450" cy="863600"/>
          </a:xfrm>
          <a:prstGeom prst="bevel">
            <a:avLst/>
          </a:prstGeom>
          <a:ln>
            <a:solidFill>
              <a:schemeClr val="tx1"/>
            </a:solidFill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>
              <a:spcBef>
                <a:spcPct val="20000"/>
              </a:spcBef>
              <a:defRPr/>
            </a:pP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64" name="AutoShape 125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571472" y="4643446"/>
            <a:ext cx="3600450" cy="792162"/>
          </a:xfrm>
          <a:prstGeom prst="bevel">
            <a:avLst/>
          </a:prstGeom>
          <a:ln>
            <a:solidFill>
              <a:schemeClr val="tx1"/>
            </a:solidFill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>
              <a:spcBef>
                <a:spcPct val="20000"/>
              </a:spcBef>
              <a:defRPr/>
            </a:pP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ПТИЦЫ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21588" name="Группа 64"/>
          <p:cNvGrpSpPr>
            <a:grpSpLocks/>
          </p:cNvGrpSpPr>
          <p:nvPr/>
        </p:nvGrpSpPr>
        <p:grpSpPr bwMode="auto">
          <a:xfrm>
            <a:off x="3452263" y="369877"/>
            <a:ext cx="3065462" cy="1487487"/>
            <a:chOff x="785786" y="428604"/>
            <a:chExt cx="3143272" cy="1571636"/>
          </a:xfrm>
        </p:grpSpPr>
        <p:grpSp>
          <p:nvGrpSpPr>
            <p:cNvPr id="21589" name="Группа 37"/>
            <p:cNvGrpSpPr>
              <a:grpSpLocks/>
            </p:cNvGrpSpPr>
            <p:nvPr/>
          </p:nvGrpSpPr>
          <p:grpSpPr bwMode="auto">
            <a:xfrm>
              <a:off x="785786" y="428604"/>
              <a:ext cx="3143272" cy="1571635"/>
              <a:chOff x="214282" y="214290"/>
              <a:chExt cx="8715436" cy="6429420"/>
            </a:xfrm>
          </p:grpSpPr>
          <p:sp>
            <p:nvSpPr>
              <p:cNvPr id="71" name="Багетная рамка 70"/>
              <p:cNvSpPr/>
              <p:nvPr/>
            </p:nvSpPr>
            <p:spPr>
              <a:xfrm>
                <a:off x="7458339" y="571099"/>
                <a:ext cx="1001982" cy="926329"/>
              </a:xfrm>
              <a:prstGeom prst="bevel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dirty="0"/>
              </a:p>
            </p:txBody>
          </p:sp>
          <p:sp>
            <p:nvSpPr>
              <p:cNvPr id="72" name="Прямоугольник 71">
                <a:hlinkClick r:id="rId5" action="ppaction://hlinksldjump"/>
              </p:cNvPr>
              <p:cNvSpPr/>
              <p:nvPr/>
            </p:nvSpPr>
            <p:spPr>
              <a:xfrm>
                <a:off x="7500958" y="642918"/>
                <a:ext cx="928459" cy="707886"/>
              </a:xfrm>
              <a:prstGeom prst="rect">
                <a:avLst/>
              </a:prstGeom>
              <a:noFill/>
            </p:spPr>
            <p:txBody>
              <a:bodyPr wrap="none">
                <a:spAutoFit/>
                <a:scene3d>
                  <a:camera prst="orthographicFront"/>
                  <a:lightRig rig="soft" dir="tl">
                    <a:rot lat="0" lon="0" rev="0"/>
                  </a:lightRig>
                </a:scene3d>
                <a:sp3d contourW="25400" prstMaterial="matte">
                  <a:bevelT w="25400" h="55880" prst="artDeco"/>
                  <a:contourClr>
                    <a:schemeClr val="accent2">
                      <a:tint val="20000"/>
                    </a:schemeClr>
                  </a:contourClr>
                </a:sp3d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ru-RU" sz="4000" b="1" spc="50" dirty="0">
                    <a:ln w="11430"/>
                    <a:gradFill>
                      <a:gsLst>
                        <a:gs pos="25000">
                          <a:schemeClr val="accent2">
                            <a:satMod val="155000"/>
                          </a:schemeClr>
                        </a:gs>
                        <a:gs pos="100000">
                          <a:schemeClr val="accent2">
                            <a:shade val="45000"/>
                            <a:satMod val="165000"/>
                          </a:schemeClr>
                        </a:gs>
                      </a:gsLst>
                      <a:lin ang="5400000"/>
                    </a:gradFill>
                    <a:effectLst>
                      <a:outerShdw blurRad="76200" dist="50800" dir="5400000" algn="tl" rotWithShape="0">
                        <a:srgbClr val="000000">
                          <a:alpha val="65000"/>
                        </a:srgbClr>
                      </a:outerShdw>
                    </a:effectLst>
                    <a:latin typeface="+mn-lt"/>
                  </a:rPr>
                  <a:t>4</a:t>
                </a:r>
                <a:r>
                  <a:rPr lang="en-US" sz="4000" b="1" spc="50" dirty="0">
                    <a:ln w="11430"/>
                    <a:gradFill>
                      <a:gsLst>
                        <a:gs pos="25000">
                          <a:schemeClr val="accent2">
                            <a:satMod val="155000"/>
                          </a:schemeClr>
                        </a:gs>
                        <a:gs pos="100000">
                          <a:schemeClr val="accent2">
                            <a:shade val="45000"/>
                            <a:satMod val="165000"/>
                          </a:schemeClr>
                        </a:gs>
                      </a:gsLst>
                      <a:lin ang="5400000"/>
                    </a:gradFill>
                    <a:effectLst>
                      <a:outerShdw blurRad="76200" dist="50800" dir="5400000" algn="tl" rotWithShape="0">
                        <a:srgbClr val="000000">
                          <a:alpha val="65000"/>
                        </a:srgbClr>
                      </a:outerShdw>
                    </a:effectLst>
                    <a:latin typeface="+mn-lt"/>
                  </a:rPr>
                  <a:t>0</a:t>
                </a:r>
                <a:endParaRPr lang="ru-RU" sz="4000" b="1" spc="50" dirty="0">
                  <a:ln w="11430"/>
                  <a:gradFill>
                    <a:gsLst>
                      <a:gs pos="25000">
                        <a:schemeClr val="accent2">
                          <a:satMod val="155000"/>
                        </a:schemeClr>
                      </a:gs>
                      <a:gs pos="100000">
                        <a:schemeClr val="accent2">
                          <a:shade val="45000"/>
                          <a:satMod val="165000"/>
                        </a:schemeClr>
                      </a:gs>
                    </a:gsLst>
                    <a:lin ang="5400000"/>
                  </a:gradFill>
                  <a:effectLst>
                    <a:outerShdw blurRad="76200" dist="50800" dir="5400000" algn="tl" rotWithShape="0">
                      <a:srgbClr val="000000">
                        <a:alpha val="65000"/>
                      </a:srgbClr>
                    </a:outerShdw>
                  </a:effectLst>
                  <a:latin typeface="+mn-lt"/>
                </a:endParaRPr>
              </a:p>
            </p:txBody>
          </p:sp>
          <p:sp>
            <p:nvSpPr>
              <p:cNvPr id="73" name="Прямоугольник 72"/>
              <p:cNvSpPr/>
              <p:nvPr/>
            </p:nvSpPr>
            <p:spPr>
              <a:xfrm>
                <a:off x="214282" y="214290"/>
                <a:ext cx="8715436" cy="6429420"/>
              </a:xfrm>
              <a:prstGeom prst="rect">
                <a:avLst/>
              </a:prstGeom>
              <a:gradFill>
                <a:gsLst>
                  <a:gs pos="0">
                    <a:srgbClr val="000066"/>
                  </a:gs>
                  <a:gs pos="60000">
                    <a:schemeClr val="tx1"/>
                  </a:gs>
                  <a:gs pos="100000">
                    <a:srgbClr val="000066"/>
                  </a:gs>
                  <a:gs pos="100000">
                    <a:schemeClr val="tx1"/>
                  </a:gs>
                </a:gsLst>
              </a:gradFill>
            </p:spPr>
            <p:style>
              <a:lnRef idx="0">
                <a:schemeClr val="accent3"/>
              </a:lnRef>
              <a:fillRef idx="3">
                <a:schemeClr val="accent3"/>
              </a:fillRef>
              <a:effectRef idx="3">
                <a:schemeClr val="accent3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>
                  <a:defRPr/>
                </a:pPr>
                <a:endParaRPr lang="ru-RU"/>
              </a:p>
            </p:txBody>
          </p:sp>
          <p:grpSp>
            <p:nvGrpSpPr>
              <p:cNvPr id="4" name="Группа 11"/>
              <p:cNvGrpSpPr/>
              <p:nvPr/>
            </p:nvGrpSpPr>
            <p:grpSpPr>
              <a:xfrm>
                <a:off x="642910" y="357166"/>
                <a:ext cx="5572164" cy="5572164"/>
                <a:chOff x="642910" y="357166"/>
                <a:chExt cx="5572164" cy="5572164"/>
              </a:xfrm>
              <a:gradFill>
                <a:gsLst>
                  <a:gs pos="0">
                    <a:schemeClr val="tx1"/>
                  </a:gs>
                  <a:gs pos="60000">
                    <a:srgbClr val="003399"/>
                  </a:gs>
                  <a:gs pos="100000">
                    <a:srgbClr val="000066"/>
                  </a:gs>
                  <a:gs pos="100000">
                    <a:schemeClr val="tx1">
                      <a:lumMod val="85000"/>
                      <a:lumOff val="15000"/>
                    </a:schemeClr>
                  </a:gs>
                </a:gsLst>
                <a:lin ang="16200000" scaled="0"/>
              </a:gradFill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grpSpPr>
            <p:sp>
              <p:nvSpPr>
                <p:cNvPr id="98" name="Овал 9"/>
                <p:cNvSpPr/>
                <p:nvPr/>
              </p:nvSpPr>
              <p:spPr>
                <a:xfrm>
                  <a:off x="642910" y="357166"/>
                  <a:ext cx="5572164" cy="5572164"/>
                </a:xfrm>
                <a:prstGeom prst="ellipse">
                  <a:avLst/>
                </a:prstGeom>
                <a:grpFill/>
                <a:scene3d>
                  <a:camera prst="orthographicFront" fov="0">
                    <a:rot lat="0" lon="0" rev="0"/>
                  </a:camera>
                  <a:lightRig rig="contrasting" dir="t">
                    <a:rot lat="0" lon="0" rev="12000000"/>
                  </a:lightRig>
                </a:scene3d>
                <a:sp3d prstMaterial="powder">
                  <a:bevelT h="50800" prst="angle"/>
                </a:sp3d>
              </p:spPr>
              <p:style>
                <a:lnRef idx="0">
                  <a:schemeClr val="accent3"/>
                </a:lnRef>
                <a:fillRef idx="3">
                  <a:schemeClr val="accent3"/>
                </a:fillRef>
                <a:effectRef idx="3">
                  <a:schemeClr val="accent3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99" name="Овал 98"/>
                <p:cNvSpPr/>
                <p:nvPr/>
              </p:nvSpPr>
              <p:spPr>
                <a:xfrm>
                  <a:off x="857224" y="548810"/>
                  <a:ext cx="5143536" cy="5143536"/>
                </a:xfrm>
                <a:prstGeom prst="ellipse">
                  <a:avLst/>
                </a:prstGeom>
                <a:grpFill/>
                <a:scene3d>
                  <a:camera prst="orthographicFront" fov="0">
                    <a:rot lat="0" lon="0" rev="0"/>
                  </a:camera>
                  <a:lightRig rig="contrasting" dir="t">
                    <a:rot lat="0" lon="0" rev="12000000"/>
                  </a:lightRig>
                </a:scene3d>
                <a:sp3d prstMaterial="powder">
                  <a:bevelT h="50800" prst="angle"/>
                </a:sp3d>
              </p:spPr>
              <p:style>
                <a:lnRef idx="0">
                  <a:schemeClr val="accent3"/>
                </a:lnRef>
                <a:fillRef idx="3">
                  <a:schemeClr val="accent3"/>
                </a:fillRef>
                <a:effectRef idx="3">
                  <a:schemeClr val="accent3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>
                    <a:defRPr/>
                  </a:pPr>
                  <a:endParaRPr lang="ru-RU"/>
                </a:p>
              </p:txBody>
            </p:sp>
          </p:grpSp>
          <p:sp>
            <p:nvSpPr>
              <p:cNvPr id="75" name="4-конечная звезда 10"/>
              <p:cNvSpPr/>
              <p:nvPr/>
            </p:nvSpPr>
            <p:spPr>
              <a:xfrm>
                <a:off x="6500826" y="714356"/>
                <a:ext cx="142876" cy="214314"/>
              </a:xfrm>
              <a:prstGeom prst="star4">
                <a:avLst/>
              </a:prstGeom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76" name="4-конечная звезда 75"/>
              <p:cNvSpPr/>
              <p:nvPr/>
            </p:nvSpPr>
            <p:spPr>
              <a:xfrm>
                <a:off x="7143768" y="1214422"/>
                <a:ext cx="285752" cy="428628"/>
              </a:xfrm>
              <a:prstGeom prst="star4">
                <a:avLst/>
              </a:prstGeom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77" name="4-конечная звезда 76"/>
              <p:cNvSpPr/>
              <p:nvPr/>
            </p:nvSpPr>
            <p:spPr>
              <a:xfrm>
                <a:off x="8286776" y="2571744"/>
                <a:ext cx="428628" cy="785818"/>
              </a:xfrm>
              <a:prstGeom prst="star4">
                <a:avLst/>
              </a:prstGeom>
              <a:effectLst>
                <a:glow rad="63500">
                  <a:schemeClr val="accent1">
                    <a:satMod val="175000"/>
                    <a:alpha val="40000"/>
                  </a:schemeClr>
                </a:glow>
                <a:outerShdw blurRad="65500" dist="38100" dir="5400000" rotWithShape="0">
                  <a:srgbClr val="000000">
                    <a:alpha val="40000"/>
                  </a:srgbClr>
                </a:outerShdw>
              </a:effectLst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78" name="Полилиния 77"/>
              <p:cNvSpPr/>
              <p:nvPr/>
            </p:nvSpPr>
            <p:spPr bwMode="auto">
              <a:xfrm rot="19275439">
                <a:off x="1035727" y="2801154"/>
                <a:ext cx="464882" cy="295056"/>
              </a:xfrm>
              <a:custGeom>
                <a:avLst/>
                <a:gdLst>
                  <a:gd name="connsiteX0" fmla="*/ 0 w 548640"/>
                  <a:gd name="connsiteY0" fmla="*/ 0 h 321501"/>
                  <a:gd name="connsiteX1" fmla="*/ 0 w 548640"/>
                  <a:gd name="connsiteY1" fmla="*/ 0 h 321501"/>
                  <a:gd name="connsiteX2" fmla="*/ 24384 w 548640"/>
                  <a:gd name="connsiteY2" fmla="*/ 158496 h 321501"/>
                  <a:gd name="connsiteX3" fmla="*/ 73152 w 548640"/>
                  <a:gd name="connsiteY3" fmla="*/ 231648 h 321501"/>
                  <a:gd name="connsiteX4" fmla="*/ 109728 w 548640"/>
                  <a:gd name="connsiteY4" fmla="*/ 268224 h 321501"/>
                  <a:gd name="connsiteX5" fmla="*/ 182880 w 548640"/>
                  <a:gd name="connsiteY5" fmla="*/ 292608 h 321501"/>
                  <a:gd name="connsiteX6" fmla="*/ 548640 w 548640"/>
                  <a:gd name="connsiteY6" fmla="*/ 207264 h 321501"/>
                  <a:gd name="connsiteX7" fmla="*/ 0 w 548640"/>
                  <a:gd name="connsiteY7" fmla="*/ 0 h 321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48640" h="321501">
                    <a:moveTo>
                      <a:pt x="0" y="0"/>
                    </a:moveTo>
                    <a:lnTo>
                      <a:pt x="0" y="0"/>
                    </a:lnTo>
                    <a:cubicBezTo>
                      <a:pt x="791" y="7120"/>
                      <a:pt x="9300" y="128328"/>
                      <a:pt x="24384" y="158496"/>
                    </a:cubicBezTo>
                    <a:cubicBezTo>
                      <a:pt x="37490" y="184708"/>
                      <a:pt x="52430" y="210926"/>
                      <a:pt x="73152" y="231648"/>
                    </a:cubicBezTo>
                    <a:cubicBezTo>
                      <a:pt x="85344" y="243840"/>
                      <a:pt x="94306" y="260513"/>
                      <a:pt x="109728" y="268224"/>
                    </a:cubicBezTo>
                    <a:cubicBezTo>
                      <a:pt x="216281" y="321501"/>
                      <a:pt x="144953" y="254681"/>
                      <a:pt x="182880" y="292608"/>
                    </a:cubicBezTo>
                    <a:lnTo>
                      <a:pt x="548640" y="207264"/>
                    </a:lnTo>
                    <a:lnTo>
                      <a:pt x="0" y="0"/>
                    </a:lnTo>
                    <a:close/>
                  </a:path>
                </a:pathLst>
              </a:custGeom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  <p:sp>
            <p:nvSpPr>
              <p:cNvPr id="79" name="Полилиния 78"/>
              <p:cNvSpPr/>
              <p:nvPr/>
            </p:nvSpPr>
            <p:spPr bwMode="auto">
              <a:xfrm rot="1394041">
                <a:off x="1825576" y="1943442"/>
                <a:ext cx="320455" cy="185264"/>
              </a:xfrm>
              <a:custGeom>
                <a:avLst/>
                <a:gdLst>
                  <a:gd name="connsiteX0" fmla="*/ 0 w 548640"/>
                  <a:gd name="connsiteY0" fmla="*/ 0 h 321501"/>
                  <a:gd name="connsiteX1" fmla="*/ 0 w 548640"/>
                  <a:gd name="connsiteY1" fmla="*/ 0 h 321501"/>
                  <a:gd name="connsiteX2" fmla="*/ 24384 w 548640"/>
                  <a:gd name="connsiteY2" fmla="*/ 158496 h 321501"/>
                  <a:gd name="connsiteX3" fmla="*/ 73152 w 548640"/>
                  <a:gd name="connsiteY3" fmla="*/ 231648 h 321501"/>
                  <a:gd name="connsiteX4" fmla="*/ 109728 w 548640"/>
                  <a:gd name="connsiteY4" fmla="*/ 268224 h 321501"/>
                  <a:gd name="connsiteX5" fmla="*/ 182880 w 548640"/>
                  <a:gd name="connsiteY5" fmla="*/ 292608 h 321501"/>
                  <a:gd name="connsiteX6" fmla="*/ 548640 w 548640"/>
                  <a:gd name="connsiteY6" fmla="*/ 207264 h 321501"/>
                  <a:gd name="connsiteX7" fmla="*/ 0 w 548640"/>
                  <a:gd name="connsiteY7" fmla="*/ 0 h 321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48640" h="321501">
                    <a:moveTo>
                      <a:pt x="0" y="0"/>
                    </a:moveTo>
                    <a:lnTo>
                      <a:pt x="0" y="0"/>
                    </a:lnTo>
                    <a:cubicBezTo>
                      <a:pt x="791" y="7120"/>
                      <a:pt x="9300" y="128328"/>
                      <a:pt x="24384" y="158496"/>
                    </a:cubicBezTo>
                    <a:cubicBezTo>
                      <a:pt x="37490" y="184708"/>
                      <a:pt x="52430" y="210926"/>
                      <a:pt x="73152" y="231648"/>
                    </a:cubicBezTo>
                    <a:cubicBezTo>
                      <a:pt x="85344" y="243840"/>
                      <a:pt x="94306" y="260513"/>
                      <a:pt x="109728" y="268224"/>
                    </a:cubicBezTo>
                    <a:cubicBezTo>
                      <a:pt x="216281" y="321501"/>
                      <a:pt x="144953" y="254681"/>
                      <a:pt x="182880" y="292608"/>
                    </a:cubicBezTo>
                    <a:lnTo>
                      <a:pt x="548640" y="207264"/>
                    </a:lnTo>
                    <a:lnTo>
                      <a:pt x="0" y="0"/>
                    </a:lnTo>
                    <a:close/>
                  </a:path>
                </a:pathLst>
              </a:custGeom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  <p:sp>
            <p:nvSpPr>
              <p:cNvPr id="80" name="Полилиния 79"/>
              <p:cNvSpPr/>
              <p:nvPr/>
            </p:nvSpPr>
            <p:spPr bwMode="auto">
              <a:xfrm rot="15154483">
                <a:off x="1438824" y="4020588"/>
                <a:ext cx="466597" cy="388155"/>
              </a:xfrm>
              <a:custGeom>
                <a:avLst/>
                <a:gdLst>
                  <a:gd name="connsiteX0" fmla="*/ 0 w 548640"/>
                  <a:gd name="connsiteY0" fmla="*/ 0 h 321501"/>
                  <a:gd name="connsiteX1" fmla="*/ 0 w 548640"/>
                  <a:gd name="connsiteY1" fmla="*/ 0 h 321501"/>
                  <a:gd name="connsiteX2" fmla="*/ 24384 w 548640"/>
                  <a:gd name="connsiteY2" fmla="*/ 158496 h 321501"/>
                  <a:gd name="connsiteX3" fmla="*/ 73152 w 548640"/>
                  <a:gd name="connsiteY3" fmla="*/ 231648 h 321501"/>
                  <a:gd name="connsiteX4" fmla="*/ 109728 w 548640"/>
                  <a:gd name="connsiteY4" fmla="*/ 268224 h 321501"/>
                  <a:gd name="connsiteX5" fmla="*/ 182880 w 548640"/>
                  <a:gd name="connsiteY5" fmla="*/ 292608 h 321501"/>
                  <a:gd name="connsiteX6" fmla="*/ 548640 w 548640"/>
                  <a:gd name="connsiteY6" fmla="*/ 207264 h 321501"/>
                  <a:gd name="connsiteX7" fmla="*/ 0 w 548640"/>
                  <a:gd name="connsiteY7" fmla="*/ 0 h 321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48640" h="321501">
                    <a:moveTo>
                      <a:pt x="0" y="0"/>
                    </a:moveTo>
                    <a:lnTo>
                      <a:pt x="0" y="0"/>
                    </a:lnTo>
                    <a:cubicBezTo>
                      <a:pt x="791" y="7120"/>
                      <a:pt x="9300" y="128328"/>
                      <a:pt x="24384" y="158496"/>
                    </a:cubicBezTo>
                    <a:cubicBezTo>
                      <a:pt x="37490" y="184708"/>
                      <a:pt x="52430" y="210926"/>
                      <a:pt x="73152" y="231648"/>
                    </a:cubicBezTo>
                    <a:cubicBezTo>
                      <a:pt x="85344" y="243840"/>
                      <a:pt x="94306" y="260513"/>
                      <a:pt x="109728" y="268224"/>
                    </a:cubicBezTo>
                    <a:cubicBezTo>
                      <a:pt x="216281" y="321501"/>
                      <a:pt x="144953" y="254681"/>
                      <a:pt x="182880" y="292608"/>
                    </a:cubicBezTo>
                    <a:lnTo>
                      <a:pt x="548640" y="207264"/>
                    </a:lnTo>
                    <a:lnTo>
                      <a:pt x="0" y="0"/>
                    </a:lnTo>
                    <a:close/>
                  </a:path>
                </a:pathLst>
              </a:custGeom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  <p:sp>
            <p:nvSpPr>
              <p:cNvPr id="81" name="Полилиния 80"/>
              <p:cNvSpPr/>
              <p:nvPr/>
            </p:nvSpPr>
            <p:spPr bwMode="auto">
              <a:xfrm rot="16898388">
                <a:off x="2043624" y="3047659"/>
                <a:ext cx="466597" cy="261779"/>
              </a:xfrm>
              <a:custGeom>
                <a:avLst/>
                <a:gdLst>
                  <a:gd name="connsiteX0" fmla="*/ 0 w 548640"/>
                  <a:gd name="connsiteY0" fmla="*/ 0 h 321501"/>
                  <a:gd name="connsiteX1" fmla="*/ 0 w 548640"/>
                  <a:gd name="connsiteY1" fmla="*/ 0 h 321501"/>
                  <a:gd name="connsiteX2" fmla="*/ 24384 w 548640"/>
                  <a:gd name="connsiteY2" fmla="*/ 158496 h 321501"/>
                  <a:gd name="connsiteX3" fmla="*/ 73152 w 548640"/>
                  <a:gd name="connsiteY3" fmla="*/ 231648 h 321501"/>
                  <a:gd name="connsiteX4" fmla="*/ 109728 w 548640"/>
                  <a:gd name="connsiteY4" fmla="*/ 268224 h 321501"/>
                  <a:gd name="connsiteX5" fmla="*/ 182880 w 548640"/>
                  <a:gd name="connsiteY5" fmla="*/ 292608 h 321501"/>
                  <a:gd name="connsiteX6" fmla="*/ 548640 w 548640"/>
                  <a:gd name="connsiteY6" fmla="*/ 207264 h 321501"/>
                  <a:gd name="connsiteX7" fmla="*/ 0 w 548640"/>
                  <a:gd name="connsiteY7" fmla="*/ 0 h 321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48640" h="321501">
                    <a:moveTo>
                      <a:pt x="0" y="0"/>
                    </a:moveTo>
                    <a:lnTo>
                      <a:pt x="0" y="0"/>
                    </a:lnTo>
                    <a:cubicBezTo>
                      <a:pt x="791" y="7120"/>
                      <a:pt x="9300" y="128328"/>
                      <a:pt x="24384" y="158496"/>
                    </a:cubicBezTo>
                    <a:cubicBezTo>
                      <a:pt x="37490" y="184708"/>
                      <a:pt x="52430" y="210926"/>
                      <a:pt x="73152" y="231648"/>
                    </a:cubicBezTo>
                    <a:cubicBezTo>
                      <a:pt x="85344" y="243840"/>
                      <a:pt x="94306" y="260513"/>
                      <a:pt x="109728" y="268224"/>
                    </a:cubicBezTo>
                    <a:cubicBezTo>
                      <a:pt x="216281" y="321501"/>
                      <a:pt x="144953" y="254681"/>
                      <a:pt x="182880" y="292608"/>
                    </a:cubicBezTo>
                    <a:lnTo>
                      <a:pt x="548640" y="207264"/>
                    </a:lnTo>
                    <a:lnTo>
                      <a:pt x="0" y="0"/>
                    </a:lnTo>
                    <a:close/>
                  </a:path>
                </a:pathLst>
              </a:custGeom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  <p:sp>
            <p:nvSpPr>
              <p:cNvPr id="82" name="Полилиния 81"/>
              <p:cNvSpPr/>
              <p:nvPr/>
            </p:nvSpPr>
            <p:spPr bwMode="auto">
              <a:xfrm rot="7884008">
                <a:off x="2585070" y="1227672"/>
                <a:ext cx="322498" cy="189564"/>
              </a:xfrm>
              <a:custGeom>
                <a:avLst/>
                <a:gdLst>
                  <a:gd name="connsiteX0" fmla="*/ 0 w 548640"/>
                  <a:gd name="connsiteY0" fmla="*/ 0 h 321501"/>
                  <a:gd name="connsiteX1" fmla="*/ 0 w 548640"/>
                  <a:gd name="connsiteY1" fmla="*/ 0 h 321501"/>
                  <a:gd name="connsiteX2" fmla="*/ 24384 w 548640"/>
                  <a:gd name="connsiteY2" fmla="*/ 158496 h 321501"/>
                  <a:gd name="connsiteX3" fmla="*/ 73152 w 548640"/>
                  <a:gd name="connsiteY3" fmla="*/ 231648 h 321501"/>
                  <a:gd name="connsiteX4" fmla="*/ 109728 w 548640"/>
                  <a:gd name="connsiteY4" fmla="*/ 268224 h 321501"/>
                  <a:gd name="connsiteX5" fmla="*/ 182880 w 548640"/>
                  <a:gd name="connsiteY5" fmla="*/ 292608 h 321501"/>
                  <a:gd name="connsiteX6" fmla="*/ 548640 w 548640"/>
                  <a:gd name="connsiteY6" fmla="*/ 207264 h 321501"/>
                  <a:gd name="connsiteX7" fmla="*/ 0 w 548640"/>
                  <a:gd name="connsiteY7" fmla="*/ 0 h 321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48640" h="321501">
                    <a:moveTo>
                      <a:pt x="0" y="0"/>
                    </a:moveTo>
                    <a:lnTo>
                      <a:pt x="0" y="0"/>
                    </a:lnTo>
                    <a:cubicBezTo>
                      <a:pt x="791" y="7120"/>
                      <a:pt x="9300" y="128328"/>
                      <a:pt x="24384" y="158496"/>
                    </a:cubicBezTo>
                    <a:cubicBezTo>
                      <a:pt x="37490" y="184708"/>
                      <a:pt x="52430" y="210926"/>
                      <a:pt x="73152" y="231648"/>
                    </a:cubicBezTo>
                    <a:cubicBezTo>
                      <a:pt x="85344" y="243840"/>
                      <a:pt x="94306" y="260513"/>
                      <a:pt x="109728" y="268224"/>
                    </a:cubicBezTo>
                    <a:cubicBezTo>
                      <a:pt x="216281" y="321501"/>
                      <a:pt x="144953" y="254681"/>
                      <a:pt x="182880" y="292608"/>
                    </a:cubicBezTo>
                    <a:lnTo>
                      <a:pt x="548640" y="207264"/>
                    </a:lnTo>
                    <a:lnTo>
                      <a:pt x="0" y="0"/>
                    </a:lnTo>
                    <a:close/>
                  </a:path>
                </a:pathLst>
              </a:custGeom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  <p:sp>
            <p:nvSpPr>
              <p:cNvPr id="83" name="Полилиния 82"/>
              <p:cNvSpPr/>
              <p:nvPr/>
            </p:nvSpPr>
            <p:spPr bwMode="auto">
              <a:xfrm rot="7469707">
                <a:off x="3364533" y="4946646"/>
                <a:ext cx="356809" cy="347536"/>
              </a:xfrm>
              <a:custGeom>
                <a:avLst/>
                <a:gdLst>
                  <a:gd name="connsiteX0" fmla="*/ 0 w 548640"/>
                  <a:gd name="connsiteY0" fmla="*/ 0 h 321501"/>
                  <a:gd name="connsiteX1" fmla="*/ 0 w 548640"/>
                  <a:gd name="connsiteY1" fmla="*/ 0 h 321501"/>
                  <a:gd name="connsiteX2" fmla="*/ 24384 w 548640"/>
                  <a:gd name="connsiteY2" fmla="*/ 158496 h 321501"/>
                  <a:gd name="connsiteX3" fmla="*/ 73152 w 548640"/>
                  <a:gd name="connsiteY3" fmla="*/ 231648 h 321501"/>
                  <a:gd name="connsiteX4" fmla="*/ 109728 w 548640"/>
                  <a:gd name="connsiteY4" fmla="*/ 268224 h 321501"/>
                  <a:gd name="connsiteX5" fmla="*/ 182880 w 548640"/>
                  <a:gd name="connsiteY5" fmla="*/ 292608 h 321501"/>
                  <a:gd name="connsiteX6" fmla="*/ 548640 w 548640"/>
                  <a:gd name="connsiteY6" fmla="*/ 207264 h 321501"/>
                  <a:gd name="connsiteX7" fmla="*/ 0 w 548640"/>
                  <a:gd name="connsiteY7" fmla="*/ 0 h 321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48640" h="321501">
                    <a:moveTo>
                      <a:pt x="0" y="0"/>
                    </a:moveTo>
                    <a:lnTo>
                      <a:pt x="0" y="0"/>
                    </a:lnTo>
                    <a:cubicBezTo>
                      <a:pt x="791" y="7120"/>
                      <a:pt x="9300" y="128328"/>
                      <a:pt x="24384" y="158496"/>
                    </a:cubicBezTo>
                    <a:cubicBezTo>
                      <a:pt x="37490" y="184708"/>
                      <a:pt x="52430" y="210926"/>
                      <a:pt x="73152" y="231648"/>
                    </a:cubicBezTo>
                    <a:cubicBezTo>
                      <a:pt x="85344" y="243840"/>
                      <a:pt x="94306" y="260513"/>
                      <a:pt x="109728" y="268224"/>
                    </a:cubicBezTo>
                    <a:cubicBezTo>
                      <a:pt x="216281" y="321501"/>
                      <a:pt x="144953" y="254681"/>
                      <a:pt x="182880" y="292608"/>
                    </a:cubicBezTo>
                    <a:lnTo>
                      <a:pt x="548640" y="207264"/>
                    </a:lnTo>
                    <a:lnTo>
                      <a:pt x="0" y="0"/>
                    </a:lnTo>
                    <a:close/>
                  </a:path>
                </a:pathLst>
              </a:custGeom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  <p:sp>
            <p:nvSpPr>
              <p:cNvPr id="84" name="Полилиния 83"/>
              <p:cNvSpPr/>
              <p:nvPr/>
            </p:nvSpPr>
            <p:spPr bwMode="auto">
              <a:xfrm rot="19744319">
                <a:off x="2452944" y="4996903"/>
                <a:ext cx="320452" cy="192128"/>
              </a:xfrm>
              <a:custGeom>
                <a:avLst/>
                <a:gdLst>
                  <a:gd name="connsiteX0" fmla="*/ 0 w 548640"/>
                  <a:gd name="connsiteY0" fmla="*/ 0 h 321501"/>
                  <a:gd name="connsiteX1" fmla="*/ 0 w 548640"/>
                  <a:gd name="connsiteY1" fmla="*/ 0 h 321501"/>
                  <a:gd name="connsiteX2" fmla="*/ 24384 w 548640"/>
                  <a:gd name="connsiteY2" fmla="*/ 158496 h 321501"/>
                  <a:gd name="connsiteX3" fmla="*/ 73152 w 548640"/>
                  <a:gd name="connsiteY3" fmla="*/ 231648 h 321501"/>
                  <a:gd name="connsiteX4" fmla="*/ 109728 w 548640"/>
                  <a:gd name="connsiteY4" fmla="*/ 268224 h 321501"/>
                  <a:gd name="connsiteX5" fmla="*/ 182880 w 548640"/>
                  <a:gd name="connsiteY5" fmla="*/ 292608 h 321501"/>
                  <a:gd name="connsiteX6" fmla="*/ 548640 w 548640"/>
                  <a:gd name="connsiteY6" fmla="*/ 207264 h 321501"/>
                  <a:gd name="connsiteX7" fmla="*/ 0 w 548640"/>
                  <a:gd name="connsiteY7" fmla="*/ 0 h 321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48640" h="321501">
                    <a:moveTo>
                      <a:pt x="0" y="0"/>
                    </a:moveTo>
                    <a:lnTo>
                      <a:pt x="0" y="0"/>
                    </a:lnTo>
                    <a:cubicBezTo>
                      <a:pt x="791" y="7120"/>
                      <a:pt x="9300" y="128328"/>
                      <a:pt x="24384" y="158496"/>
                    </a:cubicBezTo>
                    <a:cubicBezTo>
                      <a:pt x="37490" y="184708"/>
                      <a:pt x="52430" y="210926"/>
                      <a:pt x="73152" y="231648"/>
                    </a:cubicBezTo>
                    <a:cubicBezTo>
                      <a:pt x="85344" y="243840"/>
                      <a:pt x="94306" y="260513"/>
                      <a:pt x="109728" y="268224"/>
                    </a:cubicBezTo>
                    <a:cubicBezTo>
                      <a:pt x="216281" y="321501"/>
                      <a:pt x="144953" y="254681"/>
                      <a:pt x="182880" y="292608"/>
                    </a:cubicBezTo>
                    <a:lnTo>
                      <a:pt x="548640" y="207264"/>
                    </a:lnTo>
                    <a:lnTo>
                      <a:pt x="0" y="0"/>
                    </a:lnTo>
                    <a:close/>
                  </a:path>
                </a:pathLst>
              </a:custGeom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  <p:sp>
            <p:nvSpPr>
              <p:cNvPr id="85" name="Полилиния 84"/>
              <p:cNvSpPr/>
              <p:nvPr/>
            </p:nvSpPr>
            <p:spPr bwMode="auto">
              <a:xfrm rot="19744319">
                <a:off x="2759858" y="3761794"/>
                <a:ext cx="315940" cy="672448"/>
              </a:xfrm>
              <a:custGeom>
                <a:avLst/>
                <a:gdLst>
                  <a:gd name="connsiteX0" fmla="*/ 0 w 548640"/>
                  <a:gd name="connsiteY0" fmla="*/ 0 h 321501"/>
                  <a:gd name="connsiteX1" fmla="*/ 0 w 548640"/>
                  <a:gd name="connsiteY1" fmla="*/ 0 h 321501"/>
                  <a:gd name="connsiteX2" fmla="*/ 24384 w 548640"/>
                  <a:gd name="connsiteY2" fmla="*/ 158496 h 321501"/>
                  <a:gd name="connsiteX3" fmla="*/ 73152 w 548640"/>
                  <a:gd name="connsiteY3" fmla="*/ 231648 h 321501"/>
                  <a:gd name="connsiteX4" fmla="*/ 109728 w 548640"/>
                  <a:gd name="connsiteY4" fmla="*/ 268224 h 321501"/>
                  <a:gd name="connsiteX5" fmla="*/ 182880 w 548640"/>
                  <a:gd name="connsiteY5" fmla="*/ 292608 h 321501"/>
                  <a:gd name="connsiteX6" fmla="*/ 548640 w 548640"/>
                  <a:gd name="connsiteY6" fmla="*/ 207264 h 321501"/>
                  <a:gd name="connsiteX7" fmla="*/ 0 w 548640"/>
                  <a:gd name="connsiteY7" fmla="*/ 0 h 321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48640" h="321501">
                    <a:moveTo>
                      <a:pt x="0" y="0"/>
                    </a:moveTo>
                    <a:lnTo>
                      <a:pt x="0" y="0"/>
                    </a:lnTo>
                    <a:cubicBezTo>
                      <a:pt x="791" y="7120"/>
                      <a:pt x="9300" y="128328"/>
                      <a:pt x="24384" y="158496"/>
                    </a:cubicBezTo>
                    <a:cubicBezTo>
                      <a:pt x="37490" y="184708"/>
                      <a:pt x="52430" y="210926"/>
                      <a:pt x="73152" y="231648"/>
                    </a:cubicBezTo>
                    <a:cubicBezTo>
                      <a:pt x="85344" y="243840"/>
                      <a:pt x="94306" y="260513"/>
                      <a:pt x="109728" y="268224"/>
                    </a:cubicBezTo>
                    <a:cubicBezTo>
                      <a:pt x="216281" y="321501"/>
                      <a:pt x="144953" y="254681"/>
                      <a:pt x="182880" y="292608"/>
                    </a:cubicBezTo>
                    <a:lnTo>
                      <a:pt x="548640" y="207264"/>
                    </a:lnTo>
                    <a:lnTo>
                      <a:pt x="0" y="0"/>
                    </a:lnTo>
                    <a:close/>
                  </a:path>
                </a:pathLst>
              </a:custGeom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  <p:sp>
            <p:nvSpPr>
              <p:cNvPr id="86" name="Полилиния 85"/>
              <p:cNvSpPr/>
              <p:nvPr/>
            </p:nvSpPr>
            <p:spPr bwMode="auto">
              <a:xfrm rot="19744319">
                <a:off x="3504573" y="605406"/>
                <a:ext cx="320455" cy="672448"/>
              </a:xfrm>
              <a:custGeom>
                <a:avLst/>
                <a:gdLst>
                  <a:gd name="connsiteX0" fmla="*/ 0 w 548640"/>
                  <a:gd name="connsiteY0" fmla="*/ 0 h 321501"/>
                  <a:gd name="connsiteX1" fmla="*/ 0 w 548640"/>
                  <a:gd name="connsiteY1" fmla="*/ 0 h 321501"/>
                  <a:gd name="connsiteX2" fmla="*/ 24384 w 548640"/>
                  <a:gd name="connsiteY2" fmla="*/ 158496 h 321501"/>
                  <a:gd name="connsiteX3" fmla="*/ 73152 w 548640"/>
                  <a:gd name="connsiteY3" fmla="*/ 231648 h 321501"/>
                  <a:gd name="connsiteX4" fmla="*/ 109728 w 548640"/>
                  <a:gd name="connsiteY4" fmla="*/ 268224 h 321501"/>
                  <a:gd name="connsiteX5" fmla="*/ 182880 w 548640"/>
                  <a:gd name="connsiteY5" fmla="*/ 292608 h 321501"/>
                  <a:gd name="connsiteX6" fmla="*/ 548640 w 548640"/>
                  <a:gd name="connsiteY6" fmla="*/ 207264 h 321501"/>
                  <a:gd name="connsiteX7" fmla="*/ 0 w 548640"/>
                  <a:gd name="connsiteY7" fmla="*/ 0 h 321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48640" h="321501">
                    <a:moveTo>
                      <a:pt x="0" y="0"/>
                    </a:moveTo>
                    <a:lnTo>
                      <a:pt x="0" y="0"/>
                    </a:lnTo>
                    <a:cubicBezTo>
                      <a:pt x="791" y="7120"/>
                      <a:pt x="9300" y="128328"/>
                      <a:pt x="24384" y="158496"/>
                    </a:cubicBezTo>
                    <a:cubicBezTo>
                      <a:pt x="37490" y="184708"/>
                      <a:pt x="52430" y="210926"/>
                      <a:pt x="73152" y="231648"/>
                    </a:cubicBezTo>
                    <a:cubicBezTo>
                      <a:pt x="85344" y="243840"/>
                      <a:pt x="94306" y="260513"/>
                      <a:pt x="109728" y="268224"/>
                    </a:cubicBezTo>
                    <a:cubicBezTo>
                      <a:pt x="216281" y="321501"/>
                      <a:pt x="144953" y="254681"/>
                      <a:pt x="182880" y="292608"/>
                    </a:cubicBezTo>
                    <a:lnTo>
                      <a:pt x="548640" y="207264"/>
                    </a:lnTo>
                    <a:lnTo>
                      <a:pt x="0" y="0"/>
                    </a:lnTo>
                    <a:close/>
                  </a:path>
                </a:pathLst>
              </a:custGeom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  <p:sp>
            <p:nvSpPr>
              <p:cNvPr id="87" name="4-конечная звезда 86"/>
              <p:cNvSpPr/>
              <p:nvPr/>
            </p:nvSpPr>
            <p:spPr>
              <a:xfrm>
                <a:off x="7072330" y="500042"/>
                <a:ext cx="142876" cy="214314"/>
              </a:xfrm>
              <a:prstGeom prst="star4">
                <a:avLst/>
              </a:prstGeom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88" name="4-конечная звезда 87"/>
              <p:cNvSpPr/>
              <p:nvPr/>
            </p:nvSpPr>
            <p:spPr>
              <a:xfrm>
                <a:off x="7929586" y="714356"/>
                <a:ext cx="214314" cy="357190"/>
              </a:xfrm>
              <a:prstGeom prst="star4">
                <a:avLst/>
              </a:prstGeom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89" name="4-конечная звезда 88"/>
              <p:cNvSpPr/>
              <p:nvPr/>
            </p:nvSpPr>
            <p:spPr>
              <a:xfrm>
                <a:off x="8429652" y="428604"/>
                <a:ext cx="214314" cy="357190"/>
              </a:xfrm>
              <a:prstGeom prst="star4">
                <a:avLst/>
              </a:prstGeom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90" name="4-конечная звезда 89"/>
              <p:cNvSpPr/>
              <p:nvPr/>
            </p:nvSpPr>
            <p:spPr>
              <a:xfrm>
                <a:off x="8286776" y="1500174"/>
                <a:ext cx="285752" cy="500066"/>
              </a:xfrm>
              <a:prstGeom prst="star4">
                <a:avLst/>
              </a:prstGeom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91" name="4-конечная звезда 90"/>
              <p:cNvSpPr/>
              <p:nvPr/>
            </p:nvSpPr>
            <p:spPr>
              <a:xfrm>
                <a:off x="7500958" y="2285992"/>
                <a:ext cx="285752" cy="500066"/>
              </a:xfrm>
              <a:prstGeom prst="star4">
                <a:avLst/>
              </a:prstGeom>
            </p:spPr>
            <p:style>
              <a:lnRef idx="0">
                <a:schemeClr val="accent1"/>
              </a:lnRef>
              <a:fillRef idx="3">
                <a:schemeClr val="accent1"/>
              </a:fillRef>
              <a:effectRef idx="3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92" name="Пятно 1 91"/>
              <p:cNvSpPr/>
              <p:nvPr/>
            </p:nvSpPr>
            <p:spPr>
              <a:xfrm>
                <a:off x="498627" y="502482"/>
                <a:ext cx="148945" cy="68617"/>
              </a:xfrm>
              <a:prstGeom prst="irregularSeal1">
                <a:avLst/>
              </a:prstGeom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93" name="Пятно 1 92"/>
              <p:cNvSpPr/>
              <p:nvPr/>
            </p:nvSpPr>
            <p:spPr>
              <a:xfrm>
                <a:off x="1144049" y="502482"/>
                <a:ext cx="284345" cy="137234"/>
              </a:xfrm>
              <a:prstGeom prst="irregularSeal1">
                <a:avLst/>
              </a:prstGeom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94" name="Пятно 1 93"/>
              <p:cNvSpPr/>
              <p:nvPr/>
            </p:nvSpPr>
            <p:spPr>
              <a:xfrm>
                <a:off x="710760" y="715193"/>
                <a:ext cx="288860" cy="212715"/>
              </a:xfrm>
              <a:prstGeom prst="irregularSeal1">
                <a:avLst/>
              </a:prstGeom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95" name="Пятно 1 94"/>
              <p:cNvSpPr/>
              <p:nvPr/>
            </p:nvSpPr>
            <p:spPr>
              <a:xfrm>
                <a:off x="426412" y="1216100"/>
                <a:ext cx="284348" cy="212711"/>
              </a:xfrm>
              <a:prstGeom prst="irregularSeal1">
                <a:avLst/>
              </a:prstGeom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96" name="Пятно 1 95"/>
              <p:cNvSpPr/>
              <p:nvPr/>
            </p:nvSpPr>
            <p:spPr>
              <a:xfrm>
                <a:off x="1640527" y="358384"/>
                <a:ext cx="284345" cy="144098"/>
              </a:xfrm>
              <a:prstGeom prst="irregularSeal1">
                <a:avLst/>
              </a:prstGeom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97" name="Пятно 1 96"/>
              <p:cNvSpPr/>
              <p:nvPr/>
            </p:nvSpPr>
            <p:spPr>
              <a:xfrm>
                <a:off x="214282" y="1785620"/>
                <a:ext cx="496478" cy="212715"/>
              </a:xfrm>
              <a:prstGeom prst="irregularSeal1">
                <a:avLst/>
              </a:prstGeom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>
                  <a:defRPr/>
                </a:pPr>
                <a:endParaRPr lang="ru-RU"/>
              </a:p>
            </p:txBody>
          </p:sp>
        </p:grpSp>
        <p:grpSp>
          <p:nvGrpSpPr>
            <p:cNvPr id="21590" name="Группа 41"/>
            <p:cNvGrpSpPr>
              <a:grpSpLocks/>
            </p:cNvGrpSpPr>
            <p:nvPr/>
          </p:nvGrpSpPr>
          <p:grpSpPr bwMode="auto">
            <a:xfrm>
              <a:off x="1938296" y="465675"/>
              <a:ext cx="1390075" cy="1114804"/>
              <a:chOff x="2116883" y="567443"/>
              <a:chExt cx="1863963" cy="2026917"/>
            </a:xfrm>
          </p:grpSpPr>
          <p:sp>
            <p:nvSpPr>
              <p:cNvPr id="68" name="Прямоугольник 67"/>
              <p:cNvSpPr/>
              <p:nvPr/>
            </p:nvSpPr>
            <p:spPr>
              <a:xfrm>
                <a:off x="2116883" y="928670"/>
                <a:ext cx="1845200" cy="1063228"/>
              </a:xfrm>
              <a:prstGeom prst="rect">
                <a:avLst/>
              </a:prstGeom>
              <a:noFill/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</p:spPr>
            <p:txBody>
              <a:bodyPr wrap="none">
                <a:spAutoFit/>
              </a:bodyPr>
              <a:lstStyle/>
              <a:p>
                <a:pPr>
                  <a:defRPr/>
                </a:pPr>
                <a:r>
                  <a:rPr lang="ru-RU" sz="3200" b="1" spc="50" dirty="0">
                    <a:ln w="13500">
                      <a:solidFill>
                        <a:schemeClr val="accent1">
                          <a:shade val="2500"/>
                          <a:alpha val="6500"/>
                        </a:schemeClr>
                      </a:solidFill>
                      <a:prstDash val="solid"/>
                    </a:ln>
                    <a:solidFill>
                      <a:schemeClr val="accent1">
                        <a:tint val="3000"/>
                        <a:alpha val="95000"/>
                      </a:schemeClr>
                    </a:solidFill>
                    <a:effectLst>
                      <a:innerShdw blurRad="50900" dist="38500" dir="13500000">
                        <a:srgbClr val="000000">
                          <a:alpha val="60000"/>
                        </a:srgbClr>
                      </a:innerShdw>
                    </a:effectLst>
                  </a:rPr>
                  <a:t>СВОЯ</a:t>
                </a:r>
              </a:p>
            </p:txBody>
          </p:sp>
          <p:sp>
            <p:nvSpPr>
              <p:cNvPr id="69" name="Прямоугольник 68"/>
              <p:cNvSpPr/>
              <p:nvPr/>
            </p:nvSpPr>
            <p:spPr>
              <a:xfrm>
                <a:off x="2727269" y="1643050"/>
                <a:ext cx="1253577" cy="951310"/>
              </a:xfrm>
              <a:prstGeom prst="rect">
                <a:avLst/>
              </a:prstGeom>
              <a:noFill/>
            </p:spPr>
            <p:txBody>
              <a:bodyPr wrap="none">
                <a:spAutoFit/>
                <a:scene3d>
                  <a:camera prst="orthographicFront"/>
                  <a:lightRig rig="glow" dir="tl">
                    <a:rot lat="0" lon="0" rev="5400000"/>
                  </a:lightRig>
                </a:scene3d>
                <a:sp3d contourW="12700">
                  <a:bevelT w="25400" h="25400"/>
                  <a:contourClr>
                    <a:schemeClr val="accent6">
                      <a:shade val="73000"/>
                    </a:schemeClr>
                  </a:contourClr>
                </a:sp3d>
              </a:bodyPr>
              <a:lstStyle/>
              <a:p>
                <a:pPr>
                  <a:defRPr/>
                </a:pPr>
                <a:r>
                  <a:rPr lang="ru-RU" sz="2800" b="1" dirty="0">
                    <a:ln w="11430"/>
                    <a:gradFill>
                      <a:gsLst>
                        <a:gs pos="0">
                          <a:schemeClr val="accent6">
                            <a:tint val="90000"/>
                            <a:satMod val="120000"/>
                          </a:schemeClr>
                        </a:gs>
                        <a:gs pos="25000">
                          <a:schemeClr val="accent6">
                            <a:tint val="93000"/>
                            <a:satMod val="120000"/>
                          </a:schemeClr>
                        </a:gs>
                        <a:gs pos="50000">
                          <a:schemeClr val="accent6">
                            <a:shade val="89000"/>
                            <a:satMod val="110000"/>
                          </a:schemeClr>
                        </a:gs>
                        <a:gs pos="75000">
                          <a:schemeClr val="accent6">
                            <a:tint val="93000"/>
                            <a:satMod val="120000"/>
                          </a:schemeClr>
                        </a:gs>
                        <a:gs pos="100000">
                          <a:schemeClr val="accent6">
                            <a:tint val="90000"/>
                            <a:satMod val="120000"/>
                          </a:schemeClr>
                        </a:gs>
                      </a:gsLst>
                      <a:lin ang="5400000"/>
                    </a:gradFill>
                    <a:effectLst>
                      <a:outerShdw blurRad="80000" dist="40000" dir="5040000" algn="tl">
                        <a:srgbClr val="000000">
                          <a:alpha val="30000"/>
                        </a:srgbClr>
                      </a:outerShdw>
                    </a:effectLst>
                  </a:rPr>
                  <a:t>игра</a:t>
                </a:r>
              </a:p>
            </p:txBody>
          </p:sp>
          <p:sp>
            <p:nvSpPr>
              <p:cNvPr id="70" name="Прямоугольник 69"/>
              <p:cNvSpPr/>
              <p:nvPr/>
            </p:nvSpPr>
            <p:spPr>
              <a:xfrm>
                <a:off x="2351472" y="567443"/>
                <a:ext cx="569387" cy="923329"/>
              </a:xfrm>
              <a:prstGeom prst="rect">
                <a:avLst/>
              </a:prstGeom>
              <a:noFill/>
            </p:spPr>
            <p:txBody>
              <a:bodyPr wrap="none">
                <a:spAutoFit/>
                <a:scene3d>
                  <a:camera prst="orthographicFront"/>
                  <a:lightRig rig="glow" dir="tl">
                    <a:rot lat="0" lon="0" rev="5400000"/>
                  </a:lightRig>
                </a:scene3d>
                <a:sp3d contourW="12700">
                  <a:bevelT w="25400" h="25400"/>
                  <a:contourClr>
                    <a:schemeClr val="accent6">
                      <a:shade val="73000"/>
                    </a:schemeClr>
                  </a:contourClr>
                </a:sp3d>
              </a:bodyPr>
              <a:lstStyle/>
              <a:p>
                <a:pPr>
                  <a:defRPr/>
                </a:pPr>
                <a:r>
                  <a:rPr lang="ru-RU" sz="5400" b="1" dirty="0">
                    <a:ln w="11430"/>
                    <a:gradFill>
                      <a:gsLst>
                        <a:gs pos="0">
                          <a:schemeClr val="accent6">
                            <a:tint val="90000"/>
                            <a:satMod val="120000"/>
                          </a:schemeClr>
                        </a:gs>
                        <a:gs pos="25000">
                          <a:schemeClr val="accent6">
                            <a:tint val="93000"/>
                            <a:satMod val="120000"/>
                          </a:schemeClr>
                        </a:gs>
                        <a:gs pos="50000">
                          <a:schemeClr val="accent6">
                            <a:shade val="89000"/>
                            <a:satMod val="110000"/>
                          </a:schemeClr>
                        </a:gs>
                        <a:gs pos="75000">
                          <a:schemeClr val="accent6">
                            <a:tint val="93000"/>
                            <a:satMod val="120000"/>
                          </a:schemeClr>
                        </a:gs>
                        <a:gs pos="100000">
                          <a:schemeClr val="accent6">
                            <a:tint val="90000"/>
                            <a:satMod val="120000"/>
                          </a:schemeClr>
                        </a:gs>
                      </a:gsLst>
                      <a:lin ang="5400000"/>
                    </a:gradFill>
                    <a:effectLst>
                      <a:outerShdw blurRad="80000" dist="40000" dir="5040000" algn="tl">
                        <a:srgbClr val="000000">
                          <a:alpha val="30000"/>
                        </a:srgbClr>
                      </a:outerShdw>
                    </a:effectLst>
                  </a:rPr>
                  <a:t>_</a:t>
                </a:r>
              </a:p>
            </p:txBody>
          </p:sp>
        </p:grpSp>
      </p:grpSp>
      <p:sp>
        <p:nvSpPr>
          <p:cNvPr id="100" name="TextBox 99"/>
          <p:cNvSpPr txBox="1"/>
          <p:nvPr/>
        </p:nvSpPr>
        <p:spPr>
          <a:xfrm>
            <a:off x="785786" y="2071678"/>
            <a:ext cx="321471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b="1" dirty="0" smtClean="0">
                <a:cs typeface="Times New Roman" pitchFamily="18" charset="0"/>
              </a:rPr>
              <a:t>РАСТЕНИЯ</a:t>
            </a:r>
          </a:p>
        </p:txBody>
      </p:sp>
      <p:sp>
        <p:nvSpPr>
          <p:cNvPr id="15361" name="Rectangle 1"/>
          <p:cNvSpPr>
            <a:spLocks noChangeArrowheads="1"/>
          </p:cNvSpPr>
          <p:nvPr/>
        </p:nvSpPr>
        <p:spPr bwMode="auto">
          <a:xfrm>
            <a:off x="571472" y="2959712"/>
            <a:ext cx="3529012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b="1" dirty="0" smtClean="0">
                <a:solidFill>
                  <a:srgbClr val="000000"/>
                </a:solidFill>
                <a:cs typeface="Times New Roman" pitchFamily="18" charset="0"/>
              </a:rPr>
              <a:t>ЗВЕРИ</a:t>
            </a:r>
            <a:endParaRPr kumimoji="0" lang="ru-RU" b="1" i="0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cs typeface="Times New Roman" pitchFamily="18" charset="0"/>
            </a:endParaRPr>
          </a:p>
        </p:txBody>
      </p:sp>
      <p:sp>
        <p:nvSpPr>
          <p:cNvPr id="102" name="TextBox 101"/>
          <p:cNvSpPr txBox="1"/>
          <p:nvPr/>
        </p:nvSpPr>
        <p:spPr>
          <a:xfrm>
            <a:off x="683568" y="3843338"/>
            <a:ext cx="34169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НАСЕКОМЫЕ</a:t>
            </a:r>
            <a:endParaRPr lang="ru-RU" b="1" dirty="0"/>
          </a:p>
        </p:txBody>
      </p:sp>
      <p:sp>
        <p:nvSpPr>
          <p:cNvPr id="2" name="Управляющая кнопка: в конец 1">
            <a:hlinkClick r:id="" action="ppaction://hlinkshowjump?jump=lastslide" highlightClick="1"/>
          </p:cNvPr>
          <p:cNvSpPr/>
          <p:nvPr/>
        </p:nvSpPr>
        <p:spPr>
          <a:xfrm>
            <a:off x="8572528" y="6381327"/>
            <a:ext cx="416982" cy="404413"/>
          </a:xfrm>
          <a:prstGeom prst="actionButtonEn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2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in)">
                                      <p:cBhvr>
                                        <p:cTn id="6" dur="500"/>
                                        <p:tgtEl>
                                          <p:spTgt spid="82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238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82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6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in)">
                                      <p:cBhvr>
                                        <p:cTn id="12" dur="500"/>
                                        <p:tgtEl>
                                          <p:spTgt spid="82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239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82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in)">
                                      <p:cBhvr>
                                        <p:cTn id="18" dur="500"/>
                                        <p:tgtEl>
                                          <p:spTgt spid="82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240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82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6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in)">
                                      <p:cBhvr>
                                        <p:cTn id="24" dur="500"/>
                                        <p:tgtEl>
                                          <p:spTgt spid="82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241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82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6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in)">
                                      <p:cBhvr>
                                        <p:cTn id="30" dur="500"/>
                                        <p:tgtEl>
                                          <p:spTgt spid="82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242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82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6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in)">
                                      <p:cBhvr>
                                        <p:cTn id="36" dur="500"/>
                                        <p:tgtEl>
                                          <p:spTgt spid="82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253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82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6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in)">
                                      <p:cBhvr>
                                        <p:cTn id="42" dur="500"/>
                                        <p:tgtEl>
                                          <p:spTgt spid="82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254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82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6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in)">
                                      <p:cBhvr>
                                        <p:cTn id="48" dur="500"/>
                                        <p:tgtEl>
                                          <p:spTgt spid="825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255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82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6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in)">
                                      <p:cBhvr>
                                        <p:cTn id="54" dur="500"/>
                                        <p:tgtEl>
                                          <p:spTgt spid="825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256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82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6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in)">
                                      <p:cBhvr>
                                        <p:cTn id="60" dur="500"/>
                                        <p:tgtEl>
                                          <p:spTgt spid="82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257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828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6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in)">
                                      <p:cBhvr>
                                        <p:cTn id="66" dur="500"/>
                                        <p:tgtEl>
                                          <p:spTgt spid="828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280"/>
                  </p:tgtEl>
                </p:cond>
              </p:nextCondLst>
            </p:seq>
            <p:seq concurrent="1" nextAc="seek">
              <p:cTn id="68" restart="whenNotActive" fill="hold" evtFilter="cancelBubble" nodeType="interactiveSeq">
                <p:stCondLst>
                  <p:cond evt="onClick" delay="0">
                    <p:tgtEl>
                      <p:spTgt spid="828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9" fill="hold">
                      <p:stCondLst>
                        <p:cond delay="0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6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in)">
                                      <p:cBhvr>
                                        <p:cTn id="72" dur="500"/>
                                        <p:tgtEl>
                                          <p:spTgt spid="828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281"/>
                  </p:tgtEl>
                </p:cond>
              </p:nextCondLst>
            </p:seq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828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>
                      <p:stCondLst>
                        <p:cond delay="0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6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in)">
                                      <p:cBhvr>
                                        <p:cTn id="78" dur="500"/>
                                        <p:tgtEl>
                                          <p:spTgt spid="828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282"/>
                  </p:tgtEl>
                </p:cond>
              </p:nextCondLst>
            </p:seq>
            <p:seq concurrent="1" nextAc="seek">
              <p:cTn id="80" restart="whenNotActive" fill="hold" evtFilter="cancelBubble" nodeType="interactiveSeq">
                <p:stCondLst>
                  <p:cond evt="onClick" delay="0">
                    <p:tgtEl>
                      <p:spTgt spid="828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1" fill="hold">
                      <p:stCondLst>
                        <p:cond delay="0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6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in)">
                                      <p:cBhvr>
                                        <p:cTn id="84" dur="500"/>
                                        <p:tgtEl>
                                          <p:spTgt spid="828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283"/>
                  </p:tgtEl>
                </p:cond>
              </p:nextCondLst>
            </p:seq>
            <p:seq concurrent="1" nextAc="seek">
              <p:cTn id="86" restart="whenNotActive" fill="hold" evtFilter="cancelBubble" nodeType="interactiveSeq">
                <p:stCondLst>
                  <p:cond evt="onClick" delay="0">
                    <p:tgtEl>
                      <p:spTgt spid="828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7" fill="hold">
                      <p:stCondLst>
                        <p:cond delay="0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6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in)">
                                      <p:cBhvr>
                                        <p:cTn id="90" dur="500"/>
                                        <p:tgtEl>
                                          <p:spTgt spid="828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284"/>
                  </p:tgtEl>
                </p:cond>
              </p:nextCondLst>
            </p:seq>
            <p:seq concurrent="1" nextAc="seek">
              <p:cTn id="92" restart="whenNotActive" fill="hold" evtFilter="cancelBubble" nodeType="interactiveSeq">
                <p:stCondLst>
                  <p:cond evt="onClick" delay="0">
                    <p:tgtEl>
                      <p:spTgt spid="828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3" fill="hold">
                      <p:stCondLst>
                        <p:cond delay="0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6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in)">
                                      <p:cBhvr>
                                        <p:cTn id="96" dur="500"/>
                                        <p:tgtEl>
                                          <p:spTgt spid="828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285"/>
                  </p:tgtEl>
                </p:cond>
              </p:nextCondLst>
            </p:seq>
            <p:seq concurrent="1" nextAc="seek">
              <p:cTn id="98" restart="whenNotActive" fill="hold" evtFilter="cancelBubble" nodeType="interactiveSeq">
                <p:stCondLst>
                  <p:cond evt="onClick" delay="0">
                    <p:tgtEl>
                      <p:spTgt spid="828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9" fill="hold">
                      <p:stCondLst>
                        <p:cond delay="0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6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in)">
                                      <p:cBhvr>
                                        <p:cTn id="102" dur="500"/>
                                        <p:tgtEl>
                                          <p:spTgt spid="828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286"/>
                  </p:tgtEl>
                </p:cond>
              </p:nextCondLst>
            </p:seq>
            <p:seq concurrent="1" nextAc="seek">
              <p:cTn id="104" restart="whenNotActive" fill="hold" evtFilter="cancelBubble" nodeType="interactiveSeq">
                <p:stCondLst>
                  <p:cond evt="onClick" delay="0">
                    <p:tgtEl>
                      <p:spTgt spid="828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5" fill="hold">
                      <p:stCondLst>
                        <p:cond delay="0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6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in)">
                                      <p:cBhvr>
                                        <p:cTn id="108" dur="500"/>
                                        <p:tgtEl>
                                          <p:spTgt spid="828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287"/>
                  </p:tgtEl>
                </p:cond>
              </p:nextCondLst>
            </p:seq>
            <p:seq concurrent="1" nextAc="seek">
              <p:cTn id="110" restart="whenNotActive" fill="hold" evtFilter="cancelBubble" nodeType="interactiveSeq">
                <p:stCondLst>
                  <p:cond evt="onClick" delay="0">
                    <p:tgtEl>
                      <p:spTgt spid="828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1" fill="hold">
                      <p:stCondLst>
                        <p:cond delay="0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6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in)">
                                      <p:cBhvr>
                                        <p:cTn id="114" dur="500"/>
                                        <p:tgtEl>
                                          <p:spTgt spid="828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288"/>
                  </p:tgtEl>
                </p:cond>
              </p:nextCondLst>
            </p:seq>
            <p:seq concurrent="1" nextAc="seek">
              <p:cTn id="116" restart="whenNotActive" fill="hold" evtFilter="cancelBubble" nodeType="interactiveSeq">
                <p:stCondLst>
                  <p:cond evt="onClick" delay="0">
                    <p:tgtEl>
                      <p:spTgt spid="828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7" fill="hold">
                      <p:stCondLst>
                        <p:cond delay="0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6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in)">
                                      <p:cBhvr>
                                        <p:cTn id="120" dur="500"/>
                                        <p:tgtEl>
                                          <p:spTgt spid="828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289"/>
                  </p:tgtEl>
                </p:cond>
              </p:nextCondLst>
            </p:seq>
            <p:seq concurrent="1" nextAc="seek">
              <p:cTn id="122" restart="whenNotActive" fill="hold" evtFilter="cancelBubble" nodeType="interactiveSeq">
                <p:stCondLst>
                  <p:cond evt="onClick" delay="0">
                    <p:tgtEl>
                      <p:spTgt spid="830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3" fill="hold">
                      <p:stCondLst>
                        <p:cond delay="0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6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in)">
                                      <p:cBhvr>
                                        <p:cTn id="126" dur="500"/>
                                        <p:tgtEl>
                                          <p:spTgt spid="83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300"/>
                  </p:tgtEl>
                </p:cond>
              </p:nextCondLst>
            </p:seq>
            <p:seq concurrent="1" nextAc="seek">
              <p:cTn id="128" restart="whenNotActive" fill="hold" evtFilter="cancelBubble" nodeType="interactiveSeq">
                <p:stCondLst>
                  <p:cond evt="onClick" delay="0">
                    <p:tgtEl>
                      <p:spTgt spid="830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9" fill="hold">
                      <p:stCondLst>
                        <p:cond delay="0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6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in)">
                                      <p:cBhvr>
                                        <p:cTn id="132" dur="500"/>
                                        <p:tgtEl>
                                          <p:spTgt spid="83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301"/>
                  </p:tgtEl>
                </p:cond>
              </p:nextCondLst>
            </p:seq>
            <p:seq concurrent="1" nextAc="seek">
              <p:cTn id="134" restart="whenNotActive" fill="hold" evtFilter="cancelBubble" nodeType="interactiveSeq">
                <p:stCondLst>
                  <p:cond evt="onClick" delay="0">
                    <p:tgtEl>
                      <p:spTgt spid="830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5" fill="hold">
                      <p:stCondLst>
                        <p:cond delay="0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6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in)">
                                      <p:cBhvr>
                                        <p:cTn id="138" dur="500"/>
                                        <p:tgtEl>
                                          <p:spTgt spid="83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302"/>
                  </p:tgtEl>
                </p:cond>
              </p:nextCondLst>
            </p:seq>
            <p:seq concurrent="1" nextAc="seek">
              <p:cTn id="140" restart="whenNotActive" fill="hold" evtFilter="cancelBubble" nodeType="interactiveSeq">
                <p:stCondLst>
                  <p:cond evt="onClick" delay="0">
                    <p:tgtEl>
                      <p:spTgt spid="830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1" fill="hold">
                      <p:stCondLst>
                        <p:cond delay="0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6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in)">
                                      <p:cBhvr>
                                        <p:cTn id="144" dur="500"/>
                                        <p:tgtEl>
                                          <p:spTgt spid="83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303"/>
                  </p:tgtEl>
                </p:cond>
              </p:nextCondLst>
            </p:seq>
            <p:seq concurrent="1" nextAc="seek">
              <p:cTn id="146" restart="whenNotActive" fill="hold" evtFilter="cancelBubble" nodeType="interactiveSeq">
                <p:stCondLst>
                  <p:cond evt="onClick" delay="0">
                    <p:tgtEl>
                      <p:spTgt spid="830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7" fill="hold">
                      <p:stCondLst>
                        <p:cond delay="0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6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in)">
                                      <p:cBhvr>
                                        <p:cTn id="150" dur="500"/>
                                        <p:tgtEl>
                                          <p:spTgt spid="83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304"/>
                  </p:tgtEl>
                </p:cond>
              </p:nextCondLst>
            </p:seq>
          </p:childTnLst>
        </p:cTn>
      </p:par>
    </p:tnLst>
    <p:bldLst>
      <p:bldP spid="8238" grpId="0" animBg="1"/>
      <p:bldP spid="8239" grpId="0" animBg="1"/>
      <p:bldP spid="8240" grpId="0" animBg="1"/>
      <p:bldP spid="8241" grpId="0" animBg="1"/>
      <p:bldP spid="8242" grpId="0" animBg="1"/>
      <p:bldP spid="8253" grpId="0" animBg="1"/>
      <p:bldP spid="8254" grpId="0" animBg="1"/>
      <p:bldP spid="8255" grpId="0" animBg="1"/>
      <p:bldP spid="8256" grpId="0" animBg="1"/>
      <p:bldP spid="8257" grpId="0" animBg="1"/>
      <p:bldP spid="8280" grpId="0" animBg="1"/>
      <p:bldP spid="8281" grpId="0" animBg="1"/>
      <p:bldP spid="8282" grpId="0" animBg="1"/>
      <p:bldP spid="8283" grpId="0" animBg="1"/>
      <p:bldP spid="8284" grpId="0" animBg="1"/>
      <p:bldP spid="8285" grpId="0" animBg="1"/>
      <p:bldP spid="8286" grpId="0" animBg="1"/>
      <p:bldP spid="8287" grpId="0" animBg="1"/>
      <p:bldP spid="8288" grpId="0" animBg="1"/>
      <p:bldP spid="8289" grpId="0" animBg="1"/>
      <p:bldP spid="8300" grpId="0" animBg="1"/>
      <p:bldP spid="8301" grpId="0" animBg="1"/>
      <p:bldP spid="8302" grpId="0" animBg="1"/>
      <p:bldP spid="8303" grpId="0" animBg="1"/>
      <p:bldP spid="830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Rectangle 67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6643702" y="6069033"/>
            <a:ext cx="2000264" cy="360363"/>
          </a:xfrm>
          <a:prstGeom prst="rect">
            <a:avLst/>
          </a:prstGeom>
          <a:ln>
            <a:solidFill>
              <a:schemeClr val="tx1"/>
            </a:solidFill>
            <a:headEnd/>
            <a:tailEnd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 anchor="ctr"/>
          <a:lstStyle/>
          <a:p>
            <a:pPr>
              <a:defRPr/>
            </a:pPr>
            <a:r>
              <a:rPr lang="ru-RU" sz="1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Продолжить игру</a:t>
            </a:r>
          </a:p>
        </p:txBody>
      </p:sp>
      <p:sp>
        <p:nvSpPr>
          <p:cNvPr id="54" name="Rectangle 117">
            <a:hlinkClick r:id="" action="ppaction://noaction"/>
          </p:cNvPr>
          <p:cNvSpPr>
            <a:spLocks noChangeArrowheads="1"/>
          </p:cNvSpPr>
          <p:nvPr/>
        </p:nvSpPr>
        <p:spPr bwMode="auto">
          <a:xfrm>
            <a:off x="428596" y="6072206"/>
            <a:ext cx="1571636" cy="360363"/>
          </a:xfrm>
          <a:prstGeom prst="rect">
            <a:avLst/>
          </a:prstGeom>
          <a:ln>
            <a:solidFill>
              <a:schemeClr val="tx1"/>
            </a:solidFill>
            <a:headEnd/>
            <a:tailEnd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>
              <a:defRPr/>
            </a:pPr>
            <a:r>
              <a:rPr lang="ru-RU" sz="2000" b="1" dirty="0">
                <a:solidFill>
                  <a:schemeClr val="tx1"/>
                </a:solidFill>
                <a:latin typeface="Arial" charset="0"/>
              </a:rPr>
              <a:t>РАУНД </a:t>
            </a:r>
            <a:r>
              <a:rPr lang="en-US" sz="2000" b="1" dirty="0">
                <a:solidFill>
                  <a:schemeClr val="tx1"/>
                </a:solidFill>
                <a:latin typeface="Arial" charset="0"/>
              </a:rPr>
              <a:t>II</a:t>
            </a:r>
            <a:endParaRPr lang="ru-RU" sz="2000" b="1" dirty="0">
              <a:solidFill>
                <a:schemeClr val="tx1"/>
              </a:solidFill>
              <a:latin typeface="Arial" charset="0"/>
            </a:endParaRPr>
          </a:p>
        </p:txBody>
      </p:sp>
      <p:grpSp>
        <p:nvGrpSpPr>
          <p:cNvPr id="4110" name="Группа 19"/>
          <p:cNvGrpSpPr>
            <a:grpSpLocks/>
          </p:cNvGrpSpPr>
          <p:nvPr/>
        </p:nvGrpSpPr>
        <p:grpSpPr bwMode="auto">
          <a:xfrm>
            <a:off x="7786688" y="500063"/>
            <a:ext cx="857250" cy="857250"/>
            <a:chOff x="7786710" y="500042"/>
            <a:chExt cx="857256" cy="857256"/>
          </a:xfrm>
        </p:grpSpPr>
        <p:sp>
          <p:nvSpPr>
            <p:cNvPr id="56" name="Багетная рамка 55"/>
            <p:cNvSpPr/>
            <p:nvPr/>
          </p:nvSpPr>
          <p:spPr>
            <a:xfrm>
              <a:off x="7786710" y="500042"/>
              <a:ext cx="857256" cy="857256"/>
            </a:xfrm>
            <a:prstGeom prst="bevel">
              <a:avLst/>
            </a:prstGeom>
            <a:ln>
              <a:solidFill>
                <a:schemeClr val="tx1"/>
              </a:solidFill>
            </a:ln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57" name="Прямоугольник 56"/>
            <p:cNvSpPr/>
            <p:nvPr/>
          </p:nvSpPr>
          <p:spPr>
            <a:xfrm>
              <a:off x="7826112" y="502746"/>
              <a:ext cx="748929" cy="769446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ru-RU" sz="4400" b="1" dirty="0">
                  <a:ln w="17780" cmpd="sng">
                    <a:solidFill>
                      <a:srgbClr val="FFFFFF"/>
                    </a:solidFill>
                    <a:prstDash val="solid"/>
                    <a:miter lim="800000"/>
                  </a:ln>
                  <a:gradFill rotWithShape="1">
                    <a:gsLst>
                      <a:gs pos="0">
                        <a:srgbClr val="000000">
                          <a:tint val="92000"/>
                          <a:shade val="100000"/>
                          <a:satMod val="150000"/>
                        </a:srgbClr>
                      </a:gs>
                      <a:gs pos="49000">
                        <a:srgbClr val="000000">
                          <a:tint val="89000"/>
                          <a:shade val="90000"/>
                          <a:satMod val="150000"/>
                        </a:srgbClr>
                      </a:gs>
                      <a:gs pos="50000">
                        <a:srgbClr val="000000">
                          <a:tint val="100000"/>
                          <a:shade val="75000"/>
                          <a:satMod val="150000"/>
                        </a:srgbClr>
                      </a:gs>
                      <a:gs pos="95000">
                        <a:srgbClr val="000000">
                          <a:shade val="47000"/>
                          <a:satMod val="150000"/>
                        </a:srgbClr>
                      </a:gs>
                      <a:gs pos="100000">
                        <a:srgbClr val="000000">
                          <a:shade val="39000"/>
                          <a:satMod val="150000"/>
                        </a:srgbClr>
                      </a:gs>
                    </a:gsLst>
                    <a:lin ang="5400000"/>
                  </a:gradFill>
                  <a:effectLst>
                    <a:outerShdw blurRad="50800" algn="tl" rotWithShape="0">
                      <a:srgbClr val="000000"/>
                    </a:outerShdw>
                  </a:effectLst>
                </a:rPr>
                <a:t>30</a:t>
              </a:r>
            </a:p>
          </p:txBody>
        </p:sp>
      </p:grpSp>
      <p:sp>
        <p:nvSpPr>
          <p:cNvPr id="58" name="Скругленный прямоугольник 57"/>
          <p:cNvSpPr/>
          <p:nvPr/>
        </p:nvSpPr>
        <p:spPr>
          <a:xfrm>
            <a:off x="539552" y="1357299"/>
            <a:ext cx="5976664" cy="1351621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marL="609600" indent="-609600">
              <a:spcBef>
                <a:spcPct val="20000"/>
              </a:spcBef>
              <a:defRPr/>
            </a:pPr>
            <a:r>
              <a:rPr lang="ru-RU" sz="28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	</a:t>
            </a:r>
            <a:endParaRPr lang="ru-RU" sz="3200" b="1" dirty="0"/>
          </a:p>
        </p:txBody>
      </p:sp>
      <p:sp>
        <p:nvSpPr>
          <p:cNvPr id="60" name="Прямоугольник 59"/>
          <p:cNvSpPr/>
          <p:nvPr/>
        </p:nvSpPr>
        <p:spPr>
          <a:xfrm>
            <a:off x="1928794" y="428604"/>
            <a:ext cx="4102470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>
              <a:defRPr/>
            </a:pPr>
            <a:r>
              <a:rPr lang="ru-RU" sz="5400" b="1" dirty="0">
                <a:ln/>
                <a:solidFill>
                  <a:schemeClr val="accent3"/>
                </a:solidFill>
              </a:rPr>
              <a:t>Кот в мешке</a:t>
            </a:r>
          </a:p>
        </p:txBody>
      </p:sp>
      <p:sp>
        <p:nvSpPr>
          <p:cNvPr id="51" name="TextBox 50"/>
          <p:cNvSpPr txBox="1"/>
          <p:nvPr/>
        </p:nvSpPr>
        <p:spPr>
          <a:xfrm>
            <a:off x="785786" y="1214422"/>
            <a:ext cx="585791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2800" b="1" dirty="0" smtClean="0">
              <a:latin typeface="+mj-lt"/>
            </a:endParaRPr>
          </a:p>
          <a:p>
            <a:r>
              <a:rPr lang="ru-RU" sz="2800" b="1" dirty="0">
                <a:latin typeface="+mj-lt"/>
              </a:rPr>
              <a:t>Не царь, а в короне,</a:t>
            </a:r>
          </a:p>
          <a:p>
            <a:r>
              <a:rPr lang="ru-RU" sz="2800" b="1" dirty="0">
                <a:latin typeface="+mj-lt"/>
              </a:rPr>
              <a:t>Не всадник, а со шпорами. </a:t>
            </a:r>
          </a:p>
        </p:txBody>
      </p:sp>
      <p:sp>
        <p:nvSpPr>
          <p:cNvPr id="53" name="Скругленный прямоугольник 52"/>
          <p:cNvSpPr/>
          <p:nvPr/>
        </p:nvSpPr>
        <p:spPr>
          <a:xfrm>
            <a:off x="5643570" y="4286256"/>
            <a:ext cx="3071834" cy="1571636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4000" b="1" dirty="0" smtClean="0"/>
              <a:t>Петух</a:t>
            </a:r>
            <a:endParaRPr lang="ru-RU" sz="4000" b="1" dirty="0"/>
          </a:p>
        </p:txBody>
      </p:sp>
      <p:sp>
        <p:nvSpPr>
          <p:cNvPr id="44033" name="Rectangle 1"/>
          <p:cNvSpPr>
            <a:spLocks noChangeArrowheads="1"/>
          </p:cNvSpPr>
          <p:nvPr/>
        </p:nvSpPr>
        <p:spPr bwMode="auto">
          <a:xfrm>
            <a:off x="0" y="0"/>
            <a:ext cx="213520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35842" name="Picture 2" descr="&amp;Pcy;&amp;iecy;&amp;tcy;&amp;ucy;&amp;khcy;-&amp;pcy;&amp;ocy;&amp;kcy;&amp;ocy;&amp;rcy;&amp;icy;&amp;tcy;&amp;iecy;&amp;lcy;&amp;softcy; &amp;mcy;&amp;ucy;&amp;khcy; &amp;Pcy;&amp;iecy;&amp;tcy;&amp;ucy;&amp;khcy;-&amp;pcy;&amp;ocy;&amp;kcy;&amp;ocy;&amp;rcy;&amp;icy;&amp;tcy;&amp;iecy;&amp;lcy;&amp;softcy; &amp;mcy;&amp;ucy;&amp;khcy; &amp;fcy;&amp;ocy;&amp;tcy;&amp;ocy; &amp;Pcy;&amp;iecy;&amp;tcy;&amp;ucy;&amp;khcy;-&amp;pcy;&amp;ocy;&amp;kcy;&amp;ocy;&amp;rcy;&amp;icy;&amp;tcy;&amp;iecy;&amp;lcy;&amp;softcy; &amp;mcy;&amp;ucy;&amp;khcy; &amp;kcy;&amp;acy;&amp;rcy;&amp;tcy;&amp;icy;&amp;ncy;&amp;kcy;&amp;icy; vorotila.ru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575" y="2682637"/>
            <a:ext cx="4776465" cy="40823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5" name="Группа 156"/>
          <p:cNvGrpSpPr>
            <a:grpSpLocks/>
          </p:cNvGrpSpPr>
          <p:nvPr/>
        </p:nvGrpSpPr>
        <p:grpSpPr bwMode="auto">
          <a:xfrm>
            <a:off x="108934" y="-16414"/>
            <a:ext cx="8786813" cy="6642101"/>
            <a:chOff x="214313" y="358753"/>
            <a:chExt cx="8786813" cy="6642147"/>
          </a:xfrm>
        </p:grpSpPr>
        <p:grpSp>
          <p:nvGrpSpPr>
            <p:cNvPr id="59" name="Группа 91"/>
            <p:cNvGrpSpPr>
              <a:grpSpLocks/>
            </p:cNvGrpSpPr>
            <p:nvPr/>
          </p:nvGrpSpPr>
          <p:grpSpPr bwMode="auto">
            <a:xfrm>
              <a:off x="214313" y="358753"/>
              <a:ext cx="8786813" cy="6642147"/>
              <a:chOff x="214313" y="358753"/>
              <a:chExt cx="8786813" cy="6642147"/>
            </a:xfrm>
          </p:grpSpPr>
          <p:grpSp>
            <p:nvGrpSpPr>
              <p:cNvPr id="62" name="Группа 61"/>
              <p:cNvGrpSpPr>
                <a:grpSpLocks/>
              </p:cNvGrpSpPr>
              <p:nvPr/>
            </p:nvGrpSpPr>
            <p:grpSpPr bwMode="auto">
              <a:xfrm>
                <a:off x="214313" y="358753"/>
                <a:ext cx="8786813" cy="6642147"/>
                <a:chOff x="214313" y="358753"/>
                <a:chExt cx="8786813" cy="6642147"/>
              </a:xfrm>
            </p:grpSpPr>
            <p:sp>
              <p:nvSpPr>
                <p:cNvPr id="65" name="Прямоугольник 64"/>
                <p:cNvSpPr/>
                <p:nvPr/>
              </p:nvSpPr>
              <p:spPr bwMode="auto">
                <a:xfrm>
                  <a:off x="285751" y="500043"/>
                  <a:ext cx="8715375" cy="6500857"/>
                </a:xfrm>
                <a:prstGeom prst="rect">
                  <a:avLst/>
                </a:prstGeom>
                <a:gradFill>
                  <a:gsLst>
                    <a:gs pos="0">
                      <a:srgbClr val="000066"/>
                    </a:gs>
                    <a:gs pos="60000">
                      <a:schemeClr val="tx1"/>
                    </a:gs>
                    <a:gs pos="100000">
                      <a:srgbClr val="000066"/>
                    </a:gs>
                    <a:gs pos="100000">
                      <a:schemeClr val="tx1"/>
                    </a:gs>
                  </a:gsLst>
                </a:gradFill>
              </p:spPr>
              <p:style>
                <a:lnRef idx="0">
                  <a:schemeClr val="accent3"/>
                </a:lnRef>
                <a:fillRef idx="3">
                  <a:schemeClr val="accent3"/>
                </a:fillRef>
                <a:effectRef idx="3">
                  <a:schemeClr val="accent3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grpSp>
              <p:nvGrpSpPr>
                <p:cNvPr id="68" name="Группа 72"/>
                <p:cNvGrpSpPr/>
                <p:nvPr/>
              </p:nvGrpSpPr>
              <p:grpSpPr bwMode="auto">
                <a:xfrm>
                  <a:off x="642937" y="358753"/>
                  <a:ext cx="5572125" cy="5634077"/>
                  <a:chOff x="642909" y="357165"/>
                  <a:chExt cx="5572164" cy="5572164"/>
                </a:xfrm>
                <a:gradFill>
                  <a:gsLst>
                    <a:gs pos="0">
                      <a:schemeClr val="tx1"/>
                    </a:gs>
                    <a:gs pos="60000">
                      <a:srgbClr val="003399"/>
                    </a:gs>
                    <a:gs pos="100000">
                      <a:srgbClr val="000066"/>
                    </a:gs>
                    <a:gs pos="100000">
                      <a:schemeClr val="tx1">
                        <a:lumMod val="85000"/>
                        <a:lumOff val="15000"/>
                      </a:schemeClr>
                    </a:gs>
                  </a:gsLst>
                  <a:lin ang="16200000" scaled="0"/>
                </a:gra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grpSpPr>
              <p:sp>
                <p:nvSpPr>
                  <p:cNvPr id="117" name="Овал 9"/>
                  <p:cNvSpPr/>
                  <p:nvPr/>
                </p:nvSpPr>
                <p:spPr>
                  <a:xfrm>
                    <a:off x="642909" y="357165"/>
                    <a:ext cx="5572164" cy="5572164"/>
                  </a:xfrm>
                  <a:prstGeom prst="ellipse">
                    <a:avLst/>
                  </a:prstGeom>
                  <a:grpFill/>
                  <a:scene3d>
                    <a:camera prst="orthographicFront" fov="0">
                      <a:rot lat="0" lon="0" rev="0"/>
                    </a:camera>
                    <a:lightRig rig="contrasting" dir="t">
                      <a:rot lat="0" lon="0" rev="12000000"/>
                    </a:lightRig>
                  </a:scene3d>
                  <a:sp3d prstMaterial="powder">
                    <a:bevelT h="50800" prst="angle"/>
                  </a:sp3d>
                </p:spPr>
                <p:style>
                  <a:lnRef idx="0">
                    <a:schemeClr val="accent3"/>
                  </a:lnRef>
                  <a:fillRef idx="3">
                    <a:schemeClr val="accent3"/>
                  </a:fillRef>
                  <a:effectRef idx="3">
                    <a:schemeClr val="accent3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  <p:sp>
                <p:nvSpPr>
                  <p:cNvPr id="118" name="Овал 117"/>
                  <p:cNvSpPr/>
                  <p:nvPr/>
                </p:nvSpPr>
                <p:spPr>
                  <a:xfrm>
                    <a:off x="738896" y="500042"/>
                    <a:ext cx="5143536" cy="5143534"/>
                  </a:xfrm>
                  <a:prstGeom prst="ellipse">
                    <a:avLst/>
                  </a:prstGeom>
                  <a:grpFill/>
                  <a:scene3d>
                    <a:camera prst="orthographicFront" fov="0">
                      <a:rot lat="0" lon="0" rev="0"/>
                    </a:camera>
                    <a:lightRig rig="contrasting" dir="t">
                      <a:rot lat="0" lon="0" rev="12000000"/>
                    </a:lightRig>
                  </a:scene3d>
                  <a:sp3d prstMaterial="powder">
                    <a:bevelT h="50800" prst="angle"/>
                  </a:sp3d>
                </p:spPr>
                <p:style>
                  <a:lnRef idx="0">
                    <a:schemeClr val="accent3"/>
                  </a:lnRef>
                  <a:fillRef idx="3">
                    <a:schemeClr val="accent3"/>
                  </a:fillRef>
                  <a:effectRef idx="3">
                    <a:schemeClr val="accent3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</p:grpSp>
            <p:sp>
              <p:nvSpPr>
                <p:cNvPr id="69" name="4-конечная звезда 68"/>
                <p:cNvSpPr/>
                <p:nvPr/>
              </p:nvSpPr>
              <p:spPr bwMode="auto">
                <a:xfrm>
                  <a:off x="6500813" y="719913"/>
                  <a:ext cx="142875" cy="216695"/>
                </a:xfrm>
                <a:prstGeom prst="star4">
                  <a:avLst/>
                </a:prstGeom>
              </p:spPr>
              <p:style>
                <a:lnRef idx="0">
                  <a:schemeClr val="accent1"/>
                </a:lnRef>
                <a:fillRef idx="3">
                  <a:schemeClr val="accent1"/>
                </a:fillRef>
                <a:effectRef idx="3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70" name="4-конечная звезда 69"/>
                <p:cNvSpPr/>
                <p:nvPr/>
              </p:nvSpPr>
              <p:spPr bwMode="auto">
                <a:xfrm>
                  <a:off x="7143751" y="1225535"/>
                  <a:ext cx="285750" cy="433390"/>
                </a:xfrm>
                <a:prstGeom prst="star4">
                  <a:avLst/>
                </a:prstGeom>
              </p:spPr>
              <p:style>
                <a:lnRef idx="0">
                  <a:schemeClr val="accent1"/>
                </a:lnRef>
                <a:fillRef idx="3">
                  <a:schemeClr val="accent1"/>
                </a:fillRef>
                <a:effectRef idx="3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71" name="4-конечная звезда 70"/>
                <p:cNvSpPr/>
                <p:nvPr/>
              </p:nvSpPr>
              <p:spPr bwMode="auto">
                <a:xfrm>
                  <a:off x="8286751" y="2597939"/>
                  <a:ext cx="428625" cy="794549"/>
                </a:xfrm>
                <a:prstGeom prst="star4">
                  <a:avLst/>
                </a:prstGeom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  <a:outerShdw blurRad="65500" dist="38100" dir="5400000" rotWithShape="0">
                    <a:srgbClr val="000000">
                      <a:alpha val="40000"/>
                    </a:srgbClr>
                  </a:outerShdw>
                </a:effectLst>
              </p:spPr>
              <p:style>
                <a:lnRef idx="0">
                  <a:schemeClr val="accent1"/>
                </a:lnRef>
                <a:fillRef idx="3">
                  <a:schemeClr val="accent1"/>
                </a:fillRef>
                <a:effectRef idx="3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72" name="Полилиния 71"/>
                <p:cNvSpPr/>
                <p:nvPr/>
              </p:nvSpPr>
              <p:spPr bwMode="auto">
                <a:xfrm rot="19275439">
                  <a:off x="1038225" y="2827334"/>
                  <a:ext cx="463550" cy="304802"/>
                </a:xfrm>
                <a:custGeom>
                  <a:avLst/>
                  <a:gdLst>
                    <a:gd name="connsiteX0" fmla="*/ 0 w 548640"/>
                    <a:gd name="connsiteY0" fmla="*/ 0 h 321501"/>
                    <a:gd name="connsiteX1" fmla="*/ 0 w 548640"/>
                    <a:gd name="connsiteY1" fmla="*/ 0 h 321501"/>
                    <a:gd name="connsiteX2" fmla="*/ 24384 w 548640"/>
                    <a:gd name="connsiteY2" fmla="*/ 158496 h 321501"/>
                    <a:gd name="connsiteX3" fmla="*/ 73152 w 548640"/>
                    <a:gd name="connsiteY3" fmla="*/ 231648 h 321501"/>
                    <a:gd name="connsiteX4" fmla="*/ 109728 w 548640"/>
                    <a:gd name="connsiteY4" fmla="*/ 268224 h 321501"/>
                    <a:gd name="connsiteX5" fmla="*/ 182880 w 548640"/>
                    <a:gd name="connsiteY5" fmla="*/ 292608 h 321501"/>
                    <a:gd name="connsiteX6" fmla="*/ 548640 w 548640"/>
                    <a:gd name="connsiteY6" fmla="*/ 207264 h 321501"/>
                    <a:gd name="connsiteX7" fmla="*/ 0 w 548640"/>
                    <a:gd name="connsiteY7" fmla="*/ 0 h 3215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548640" h="321501">
                      <a:moveTo>
                        <a:pt x="0" y="0"/>
                      </a:moveTo>
                      <a:lnTo>
                        <a:pt x="0" y="0"/>
                      </a:lnTo>
                      <a:cubicBezTo>
                        <a:pt x="791" y="7120"/>
                        <a:pt x="9300" y="128328"/>
                        <a:pt x="24384" y="158496"/>
                      </a:cubicBezTo>
                      <a:cubicBezTo>
                        <a:pt x="37490" y="184708"/>
                        <a:pt x="52430" y="210926"/>
                        <a:pt x="73152" y="231648"/>
                      </a:cubicBezTo>
                      <a:cubicBezTo>
                        <a:pt x="85344" y="243840"/>
                        <a:pt x="94306" y="260513"/>
                        <a:pt x="109728" y="268224"/>
                      </a:cubicBezTo>
                      <a:cubicBezTo>
                        <a:pt x="216281" y="321501"/>
                        <a:pt x="144953" y="254681"/>
                        <a:pt x="182880" y="292608"/>
                      </a:cubicBezTo>
                      <a:lnTo>
                        <a:pt x="548640" y="20726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</p:spPr>
              <p:style>
                <a:lnRef idx="1">
                  <a:schemeClr val="accent3"/>
                </a:lnRef>
                <a:fillRef idx="2">
                  <a:schemeClr val="accent3"/>
                </a:fillRef>
                <a:effectRef idx="1">
                  <a:schemeClr val="accent3"/>
                </a:effectRef>
                <a:fontRef idx="minor">
                  <a:schemeClr val="dk1"/>
                </a:fontRef>
              </p:style>
              <p:txBody>
                <a:bodyPr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/>
                </a:p>
              </p:txBody>
            </p:sp>
            <p:sp>
              <p:nvSpPr>
                <p:cNvPr id="74" name="Полилиния 73"/>
                <p:cNvSpPr/>
                <p:nvPr/>
              </p:nvSpPr>
              <p:spPr bwMode="auto">
                <a:xfrm rot="1394041">
                  <a:off x="1825625" y="1957378"/>
                  <a:ext cx="317500" cy="192088"/>
                </a:xfrm>
                <a:custGeom>
                  <a:avLst/>
                  <a:gdLst>
                    <a:gd name="connsiteX0" fmla="*/ 0 w 548640"/>
                    <a:gd name="connsiteY0" fmla="*/ 0 h 321501"/>
                    <a:gd name="connsiteX1" fmla="*/ 0 w 548640"/>
                    <a:gd name="connsiteY1" fmla="*/ 0 h 321501"/>
                    <a:gd name="connsiteX2" fmla="*/ 24384 w 548640"/>
                    <a:gd name="connsiteY2" fmla="*/ 158496 h 321501"/>
                    <a:gd name="connsiteX3" fmla="*/ 73152 w 548640"/>
                    <a:gd name="connsiteY3" fmla="*/ 231648 h 321501"/>
                    <a:gd name="connsiteX4" fmla="*/ 109728 w 548640"/>
                    <a:gd name="connsiteY4" fmla="*/ 268224 h 321501"/>
                    <a:gd name="connsiteX5" fmla="*/ 182880 w 548640"/>
                    <a:gd name="connsiteY5" fmla="*/ 292608 h 321501"/>
                    <a:gd name="connsiteX6" fmla="*/ 548640 w 548640"/>
                    <a:gd name="connsiteY6" fmla="*/ 207264 h 321501"/>
                    <a:gd name="connsiteX7" fmla="*/ 0 w 548640"/>
                    <a:gd name="connsiteY7" fmla="*/ 0 h 3215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548640" h="321501">
                      <a:moveTo>
                        <a:pt x="0" y="0"/>
                      </a:moveTo>
                      <a:lnTo>
                        <a:pt x="0" y="0"/>
                      </a:lnTo>
                      <a:cubicBezTo>
                        <a:pt x="791" y="7120"/>
                        <a:pt x="9300" y="128328"/>
                        <a:pt x="24384" y="158496"/>
                      </a:cubicBezTo>
                      <a:cubicBezTo>
                        <a:pt x="37490" y="184708"/>
                        <a:pt x="52430" y="210926"/>
                        <a:pt x="73152" y="231648"/>
                      </a:cubicBezTo>
                      <a:cubicBezTo>
                        <a:pt x="85344" y="243840"/>
                        <a:pt x="94306" y="260513"/>
                        <a:pt x="109728" y="268224"/>
                      </a:cubicBezTo>
                      <a:cubicBezTo>
                        <a:pt x="216281" y="321501"/>
                        <a:pt x="144953" y="254681"/>
                        <a:pt x="182880" y="292608"/>
                      </a:cubicBezTo>
                      <a:lnTo>
                        <a:pt x="548640" y="20726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</p:spPr>
              <p:style>
                <a:lnRef idx="1">
                  <a:schemeClr val="accent3"/>
                </a:lnRef>
                <a:fillRef idx="2">
                  <a:schemeClr val="accent3"/>
                </a:fillRef>
                <a:effectRef idx="1">
                  <a:schemeClr val="accent3"/>
                </a:effectRef>
                <a:fontRef idx="minor">
                  <a:schemeClr val="dk1"/>
                </a:fontRef>
              </p:style>
              <p:txBody>
                <a:bodyPr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/>
                </a:p>
              </p:txBody>
            </p:sp>
            <p:sp>
              <p:nvSpPr>
                <p:cNvPr id="75" name="Полилиния 74"/>
                <p:cNvSpPr/>
                <p:nvPr/>
              </p:nvSpPr>
              <p:spPr bwMode="auto">
                <a:xfrm rot="15154483">
                  <a:off x="1436686" y="4065594"/>
                  <a:ext cx="469903" cy="387350"/>
                </a:xfrm>
                <a:custGeom>
                  <a:avLst/>
                  <a:gdLst>
                    <a:gd name="connsiteX0" fmla="*/ 0 w 548640"/>
                    <a:gd name="connsiteY0" fmla="*/ 0 h 321501"/>
                    <a:gd name="connsiteX1" fmla="*/ 0 w 548640"/>
                    <a:gd name="connsiteY1" fmla="*/ 0 h 321501"/>
                    <a:gd name="connsiteX2" fmla="*/ 24384 w 548640"/>
                    <a:gd name="connsiteY2" fmla="*/ 158496 h 321501"/>
                    <a:gd name="connsiteX3" fmla="*/ 73152 w 548640"/>
                    <a:gd name="connsiteY3" fmla="*/ 231648 h 321501"/>
                    <a:gd name="connsiteX4" fmla="*/ 109728 w 548640"/>
                    <a:gd name="connsiteY4" fmla="*/ 268224 h 321501"/>
                    <a:gd name="connsiteX5" fmla="*/ 182880 w 548640"/>
                    <a:gd name="connsiteY5" fmla="*/ 292608 h 321501"/>
                    <a:gd name="connsiteX6" fmla="*/ 548640 w 548640"/>
                    <a:gd name="connsiteY6" fmla="*/ 207264 h 321501"/>
                    <a:gd name="connsiteX7" fmla="*/ 0 w 548640"/>
                    <a:gd name="connsiteY7" fmla="*/ 0 h 3215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548640" h="321501">
                      <a:moveTo>
                        <a:pt x="0" y="0"/>
                      </a:moveTo>
                      <a:lnTo>
                        <a:pt x="0" y="0"/>
                      </a:lnTo>
                      <a:cubicBezTo>
                        <a:pt x="791" y="7120"/>
                        <a:pt x="9300" y="128328"/>
                        <a:pt x="24384" y="158496"/>
                      </a:cubicBezTo>
                      <a:cubicBezTo>
                        <a:pt x="37490" y="184708"/>
                        <a:pt x="52430" y="210926"/>
                        <a:pt x="73152" y="231648"/>
                      </a:cubicBezTo>
                      <a:cubicBezTo>
                        <a:pt x="85344" y="243840"/>
                        <a:pt x="94306" y="260513"/>
                        <a:pt x="109728" y="268224"/>
                      </a:cubicBezTo>
                      <a:cubicBezTo>
                        <a:pt x="216281" y="321501"/>
                        <a:pt x="144953" y="254681"/>
                        <a:pt x="182880" y="292608"/>
                      </a:cubicBezTo>
                      <a:lnTo>
                        <a:pt x="548640" y="20726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</p:spPr>
              <p:style>
                <a:lnRef idx="1">
                  <a:schemeClr val="accent3"/>
                </a:lnRef>
                <a:fillRef idx="2">
                  <a:schemeClr val="accent3"/>
                </a:fillRef>
                <a:effectRef idx="1">
                  <a:schemeClr val="accent3"/>
                </a:effectRef>
                <a:fontRef idx="minor">
                  <a:schemeClr val="dk1"/>
                </a:fontRef>
              </p:style>
              <p:txBody>
                <a:bodyPr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/>
                </a:p>
              </p:txBody>
            </p:sp>
            <p:sp>
              <p:nvSpPr>
                <p:cNvPr id="76" name="Полилиния 75"/>
                <p:cNvSpPr/>
                <p:nvPr/>
              </p:nvSpPr>
              <p:spPr bwMode="auto">
                <a:xfrm rot="7884008">
                  <a:off x="2586036" y="1241412"/>
                  <a:ext cx="322265" cy="188912"/>
                </a:xfrm>
                <a:custGeom>
                  <a:avLst/>
                  <a:gdLst>
                    <a:gd name="connsiteX0" fmla="*/ 0 w 548640"/>
                    <a:gd name="connsiteY0" fmla="*/ 0 h 321501"/>
                    <a:gd name="connsiteX1" fmla="*/ 0 w 548640"/>
                    <a:gd name="connsiteY1" fmla="*/ 0 h 321501"/>
                    <a:gd name="connsiteX2" fmla="*/ 24384 w 548640"/>
                    <a:gd name="connsiteY2" fmla="*/ 158496 h 321501"/>
                    <a:gd name="connsiteX3" fmla="*/ 73152 w 548640"/>
                    <a:gd name="connsiteY3" fmla="*/ 231648 h 321501"/>
                    <a:gd name="connsiteX4" fmla="*/ 109728 w 548640"/>
                    <a:gd name="connsiteY4" fmla="*/ 268224 h 321501"/>
                    <a:gd name="connsiteX5" fmla="*/ 182880 w 548640"/>
                    <a:gd name="connsiteY5" fmla="*/ 292608 h 321501"/>
                    <a:gd name="connsiteX6" fmla="*/ 548640 w 548640"/>
                    <a:gd name="connsiteY6" fmla="*/ 207264 h 321501"/>
                    <a:gd name="connsiteX7" fmla="*/ 0 w 548640"/>
                    <a:gd name="connsiteY7" fmla="*/ 0 h 3215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548640" h="321501">
                      <a:moveTo>
                        <a:pt x="0" y="0"/>
                      </a:moveTo>
                      <a:lnTo>
                        <a:pt x="0" y="0"/>
                      </a:lnTo>
                      <a:cubicBezTo>
                        <a:pt x="791" y="7120"/>
                        <a:pt x="9300" y="128328"/>
                        <a:pt x="24384" y="158496"/>
                      </a:cubicBezTo>
                      <a:cubicBezTo>
                        <a:pt x="37490" y="184708"/>
                        <a:pt x="52430" y="210926"/>
                        <a:pt x="73152" y="231648"/>
                      </a:cubicBezTo>
                      <a:cubicBezTo>
                        <a:pt x="85344" y="243840"/>
                        <a:pt x="94306" y="260513"/>
                        <a:pt x="109728" y="268224"/>
                      </a:cubicBezTo>
                      <a:cubicBezTo>
                        <a:pt x="216281" y="321501"/>
                        <a:pt x="144953" y="254681"/>
                        <a:pt x="182880" y="292608"/>
                      </a:cubicBezTo>
                      <a:lnTo>
                        <a:pt x="548640" y="20726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</p:spPr>
              <p:style>
                <a:lnRef idx="1">
                  <a:schemeClr val="accent3"/>
                </a:lnRef>
                <a:fillRef idx="2">
                  <a:schemeClr val="accent3"/>
                </a:fillRef>
                <a:effectRef idx="1">
                  <a:schemeClr val="accent3"/>
                </a:effectRef>
                <a:fontRef idx="minor">
                  <a:schemeClr val="dk1"/>
                </a:fontRef>
              </p:style>
              <p:txBody>
                <a:bodyPr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/>
                </a:p>
              </p:txBody>
            </p:sp>
            <p:sp>
              <p:nvSpPr>
                <p:cNvPr id="77" name="Полилиния 76"/>
                <p:cNvSpPr/>
                <p:nvPr/>
              </p:nvSpPr>
              <p:spPr bwMode="auto">
                <a:xfrm rot="7469707">
                  <a:off x="3366293" y="5003019"/>
                  <a:ext cx="357189" cy="342900"/>
                </a:xfrm>
                <a:custGeom>
                  <a:avLst/>
                  <a:gdLst>
                    <a:gd name="connsiteX0" fmla="*/ 0 w 548640"/>
                    <a:gd name="connsiteY0" fmla="*/ 0 h 321501"/>
                    <a:gd name="connsiteX1" fmla="*/ 0 w 548640"/>
                    <a:gd name="connsiteY1" fmla="*/ 0 h 321501"/>
                    <a:gd name="connsiteX2" fmla="*/ 24384 w 548640"/>
                    <a:gd name="connsiteY2" fmla="*/ 158496 h 321501"/>
                    <a:gd name="connsiteX3" fmla="*/ 73152 w 548640"/>
                    <a:gd name="connsiteY3" fmla="*/ 231648 h 321501"/>
                    <a:gd name="connsiteX4" fmla="*/ 109728 w 548640"/>
                    <a:gd name="connsiteY4" fmla="*/ 268224 h 321501"/>
                    <a:gd name="connsiteX5" fmla="*/ 182880 w 548640"/>
                    <a:gd name="connsiteY5" fmla="*/ 292608 h 321501"/>
                    <a:gd name="connsiteX6" fmla="*/ 548640 w 548640"/>
                    <a:gd name="connsiteY6" fmla="*/ 207264 h 321501"/>
                    <a:gd name="connsiteX7" fmla="*/ 0 w 548640"/>
                    <a:gd name="connsiteY7" fmla="*/ 0 h 3215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548640" h="321501">
                      <a:moveTo>
                        <a:pt x="0" y="0"/>
                      </a:moveTo>
                      <a:lnTo>
                        <a:pt x="0" y="0"/>
                      </a:lnTo>
                      <a:cubicBezTo>
                        <a:pt x="791" y="7120"/>
                        <a:pt x="9300" y="128328"/>
                        <a:pt x="24384" y="158496"/>
                      </a:cubicBezTo>
                      <a:cubicBezTo>
                        <a:pt x="37490" y="184708"/>
                        <a:pt x="52430" y="210926"/>
                        <a:pt x="73152" y="231648"/>
                      </a:cubicBezTo>
                      <a:cubicBezTo>
                        <a:pt x="85344" y="243840"/>
                        <a:pt x="94306" y="260513"/>
                        <a:pt x="109728" y="268224"/>
                      </a:cubicBezTo>
                      <a:cubicBezTo>
                        <a:pt x="216281" y="321501"/>
                        <a:pt x="144953" y="254681"/>
                        <a:pt x="182880" y="292608"/>
                      </a:cubicBezTo>
                      <a:lnTo>
                        <a:pt x="548640" y="20726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</p:spPr>
              <p:style>
                <a:lnRef idx="1">
                  <a:schemeClr val="accent3"/>
                </a:lnRef>
                <a:fillRef idx="2">
                  <a:schemeClr val="accent3"/>
                </a:fillRef>
                <a:effectRef idx="1">
                  <a:schemeClr val="accent3"/>
                </a:effectRef>
                <a:fontRef idx="minor">
                  <a:schemeClr val="dk1"/>
                </a:fontRef>
              </p:style>
              <p:txBody>
                <a:bodyPr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/>
                </a:p>
              </p:txBody>
            </p:sp>
            <p:sp>
              <p:nvSpPr>
                <p:cNvPr id="78" name="Полилиния 77"/>
                <p:cNvSpPr/>
                <p:nvPr/>
              </p:nvSpPr>
              <p:spPr bwMode="auto">
                <a:xfrm rot="19744319">
                  <a:off x="2454275" y="5051436"/>
                  <a:ext cx="317500" cy="190501"/>
                </a:xfrm>
                <a:custGeom>
                  <a:avLst/>
                  <a:gdLst>
                    <a:gd name="connsiteX0" fmla="*/ 0 w 548640"/>
                    <a:gd name="connsiteY0" fmla="*/ 0 h 321501"/>
                    <a:gd name="connsiteX1" fmla="*/ 0 w 548640"/>
                    <a:gd name="connsiteY1" fmla="*/ 0 h 321501"/>
                    <a:gd name="connsiteX2" fmla="*/ 24384 w 548640"/>
                    <a:gd name="connsiteY2" fmla="*/ 158496 h 321501"/>
                    <a:gd name="connsiteX3" fmla="*/ 73152 w 548640"/>
                    <a:gd name="connsiteY3" fmla="*/ 231648 h 321501"/>
                    <a:gd name="connsiteX4" fmla="*/ 109728 w 548640"/>
                    <a:gd name="connsiteY4" fmla="*/ 268224 h 321501"/>
                    <a:gd name="connsiteX5" fmla="*/ 182880 w 548640"/>
                    <a:gd name="connsiteY5" fmla="*/ 292608 h 321501"/>
                    <a:gd name="connsiteX6" fmla="*/ 548640 w 548640"/>
                    <a:gd name="connsiteY6" fmla="*/ 207264 h 321501"/>
                    <a:gd name="connsiteX7" fmla="*/ 0 w 548640"/>
                    <a:gd name="connsiteY7" fmla="*/ 0 h 3215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548640" h="321501">
                      <a:moveTo>
                        <a:pt x="0" y="0"/>
                      </a:moveTo>
                      <a:lnTo>
                        <a:pt x="0" y="0"/>
                      </a:lnTo>
                      <a:cubicBezTo>
                        <a:pt x="791" y="7120"/>
                        <a:pt x="9300" y="128328"/>
                        <a:pt x="24384" y="158496"/>
                      </a:cubicBezTo>
                      <a:cubicBezTo>
                        <a:pt x="37490" y="184708"/>
                        <a:pt x="52430" y="210926"/>
                        <a:pt x="73152" y="231648"/>
                      </a:cubicBezTo>
                      <a:cubicBezTo>
                        <a:pt x="85344" y="243840"/>
                        <a:pt x="94306" y="260513"/>
                        <a:pt x="109728" y="268224"/>
                      </a:cubicBezTo>
                      <a:cubicBezTo>
                        <a:pt x="216281" y="321501"/>
                        <a:pt x="144953" y="254681"/>
                        <a:pt x="182880" y="292608"/>
                      </a:cubicBezTo>
                      <a:lnTo>
                        <a:pt x="548640" y="20726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</p:spPr>
              <p:style>
                <a:lnRef idx="1">
                  <a:schemeClr val="accent3"/>
                </a:lnRef>
                <a:fillRef idx="2">
                  <a:schemeClr val="accent3"/>
                </a:fillRef>
                <a:effectRef idx="1">
                  <a:schemeClr val="accent3"/>
                </a:effectRef>
                <a:fontRef idx="minor">
                  <a:schemeClr val="dk1"/>
                </a:fontRef>
              </p:style>
              <p:txBody>
                <a:bodyPr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/>
                </a:p>
              </p:txBody>
            </p:sp>
            <p:sp>
              <p:nvSpPr>
                <p:cNvPr id="79" name="Полилиния 78"/>
                <p:cNvSpPr/>
                <p:nvPr/>
              </p:nvSpPr>
              <p:spPr bwMode="auto">
                <a:xfrm rot="19744319">
                  <a:off x="2759075" y="3802066"/>
                  <a:ext cx="317500" cy="679455"/>
                </a:xfrm>
                <a:custGeom>
                  <a:avLst/>
                  <a:gdLst>
                    <a:gd name="connsiteX0" fmla="*/ 0 w 548640"/>
                    <a:gd name="connsiteY0" fmla="*/ 0 h 321501"/>
                    <a:gd name="connsiteX1" fmla="*/ 0 w 548640"/>
                    <a:gd name="connsiteY1" fmla="*/ 0 h 321501"/>
                    <a:gd name="connsiteX2" fmla="*/ 24384 w 548640"/>
                    <a:gd name="connsiteY2" fmla="*/ 158496 h 321501"/>
                    <a:gd name="connsiteX3" fmla="*/ 73152 w 548640"/>
                    <a:gd name="connsiteY3" fmla="*/ 231648 h 321501"/>
                    <a:gd name="connsiteX4" fmla="*/ 109728 w 548640"/>
                    <a:gd name="connsiteY4" fmla="*/ 268224 h 321501"/>
                    <a:gd name="connsiteX5" fmla="*/ 182880 w 548640"/>
                    <a:gd name="connsiteY5" fmla="*/ 292608 h 321501"/>
                    <a:gd name="connsiteX6" fmla="*/ 548640 w 548640"/>
                    <a:gd name="connsiteY6" fmla="*/ 207264 h 321501"/>
                    <a:gd name="connsiteX7" fmla="*/ 0 w 548640"/>
                    <a:gd name="connsiteY7" fmla="*/ 0 h 3215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548640" h="321501">
                      <a:moveTo>
                        <a:pt x="0" y="0"/>
                      </a:moveTo>
                      <a:lnTo>
                        <a:pt x="0" y="0"/>
                      </a:lnTo>
                      <a:cubicBezTo>
                        <a:pt x="791" y="7120"/>
                        <a:pt x="9300" y="128328"/>
                        <a:pt x="24384" y="158496"/>
                      </a:cubicBezTo>
                      <a:cubicBezTo>
                        <a:pt x="37490" y="184708"/>
                        <a:pt x="52430" y="210926"/>
                        <a:pt x="73152" y="231648"/>
                      </a:cubicBezTo>
                      <a:cubicBezTo>
                        <a:pt x="85344" y="243840"/>
                        <a:pt x="94306" y="260513"/>
                        <a:pt x="109728" y="268224"/>
                      </a:cubicBezTo>
                      <a:cubicBezTo>
                        <a:pt x="216281" y="321501"/>
                        <a:pt x="144953" y="254681"/>
                        <a:pt x="182880" y="292608"/>
                      </a:cubicBezTo>
                      <a:lnTo>
                        <a:pt x="548640" y="20726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</p:spPr>
              <p:style>
                <a:lnRef idx="1">
                  <a:schemeClr val="accent3"/>
                </a:lnRef>
                <a:fillRef idx="2">
                  <a:schemeClr val="accent3"/>
                </a:fillRef>
                <a:effectRef idx="1">
                  <a:schemeClr val="accent3"/>
                </a:effectRef>
                <a:fontRef idx="minor">
                  <a:schemeClr val="dk1"/>
                </a:fontRef>
              </p:style>
              <p:txBody>
                <a:bodyPr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/>
                </a:p>
              </p:txBody>
            </p:sp>
            <p:sp>
              <p:nvSpPr>
                <p:cNvPr id="80" name="Полилиния 79"/>
                <p:cNvSpPr/>
                <p:nvPr/>
              </p:nvSpPr>
              <p:spPr bwMode="auto">
                <a:xfrm rot="19744319">
                  <a:off x="3508375" y="607994"/>
                  <a:ext cx="317500" cy="682630"/>
                </a:xfrm>
                <a:custGeom>
                  <a:avLst/>
                  <a:gdLst>
                    <a:gd name="connsiteX0" fmla="*/ 0 w 548640"/>
                    <a:gd name="connsiteY0" fmla="*/ 0 h 321501"/>
                    <a:gd name="connsiteX1" fmla="*/ 0 w 548640"/>
                    <a:gd name="connsiteY1" fmla="*/ 0 h 321501"/>
                    <a:gd name="connsiteX2" fmla="*/ 24384 w 548640"/>
                    <a:gd name="connsiteY2" fmla="*/ 158496 h 321501"/>
                    <a:gd name="connsiteX3" fmla="*/ 73152 w 548640"/>
                    <a:gd name="connsiteY3" fmla="*/ 231648 h 321501"/>
                    <a:gd name="connsiteX4" fmla="*/ 109728 w 548640"/>
                    <a:gd name="connsiteY4" fmla="*/ 268224 h 321501"/>
                    <a:gd name="connsiteX5" fmla="*/ 182880 w 548640"/>
                    <a:gd name="connsiteY5" fmla="*/ 292608 h 321501"/>
                    <a:gd name="connsiteX6" fmla="*/ 548640 w 548640"/>
                    <a:gd name="connsiteY6" fmla="*/ 207264 h 321501"/>
                    <a:gd name="connsiteX7" fmla="*/ 0 w 548640"/>
                    <a:gd name="connsiteY7" fmla="*/ 0 h 3215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548640" h="321501">
                      <a:moveTo>
                        <a:pt x="0" y="0"/>
                      </a:moveTo>
                      <a:lnTo>
                        <a:pt x="0" y="0"/>
                      </a:lnTo>
                      <a:cubicBezTo>
                        <a:pt x="791" y="7120"/>
                        <a:pt x="9300" y="128328"/>
                        <a:pt x="24384" y="158496"/>
                      </a:cubicBezTo>
                      <a:cubicBezTo>
                        <a:pt x="37490" y="184708"/>
                        <a:pt x="52430" y="210926"/>
                        <a:pt x="73152" y="231648"/>
                      </a:cubicBezTo>
                      <a:cubicBezTo>
                        <a:pt x="85344" y="243840"/>
                        <a:pt x="94306" y="260513"/>
                        <a:pt x="109728" y="268224"/>
                      </a:cubicBezTo>
                      <a:cubicBezTo>
                        <a:pt x="216281" y="321501"/>
                        <a:pt x="144953" y="254681"/>
                        <a:pt x="182880" y="292608"/>
                      </a:cubicBezTo>
                      <a:lnTo>
                        <a:pt x="548640" y="20726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</p:spPr>
              <p:style>
                <a:lnRef idx="1">
                  <a:schemeClr val="accent3"/>
                </a:lnRef>
                <a:fillRef idx="2">
                  <a:schemeClr val="accent3"/>
                </a:fillRef>
                <a:effectRef idx="1">
                  <a:schemeClr val="accent3"/>
                </a:effectRef>
                <a:fontRef idx="minor">
                  <a:schemeClr val="dk1"/>
                </a:fontRef>
              </p:style>
              <p:txBody>
                <a:bodyPr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/>
                </a:p>
              </p:txBody>
            </p:sp>
            <p:sp>
              <p:nvSpPr>
                <p:cNvPr id="81" name="Прямоугольник 80"/>
                <p:cNvSpPr/>
                <p:nvPr/>
              </p:nvSpPr>
              <p:spPr bwMode="auto">
                <a:xfrm>
                  <a:off x="2357438" y="1731158"/>
                  <a:ext cx="4429125" cy="1960536"/>
                </a:xfrm>
                <a:prstGeom prst="rect">
                  <a:avLst/>
                </a:prstGeom>
                <a:noFill/>
                <a:effectLst>
                  <a:outerShdw blurRad="50800" dist="38100" dir="10800000" algn="r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>
                  <a:spAutoFit/>
                </a:bodyPr>
                <a:lstStyle/>
                <a:p>
                  <a:pPr>
                    <a:defRPr/>
                  </a:pPr>
                  <a:r>
                    <a:rPr lang="ru-RU" sz="12000" b="1" spc="50" dirty="0">
                      <a:ln w="13500">
                        <a:solidFill>
                          <a:schemeClr val="accent1">
                            <a:shade val="2500"/>
                            <a:alpha val="6500"/>
                          </a:schemeClr>
                        </a:solidFill>
                        <a:prstDash val="solid"/>
                      </a:ln>
                      <a:solidFill>
                        <a:schemeClr val="accent1">
                          <a:tint val="3000"/>
                          <a:alpha val="95000"/>
                        </a:schemeClr>
                      </a:solidFill>
                      <a:effectLst>
                        <a:innerShdw blurRad="50900" dist="38500" dir="13500000">
                          <a:srgbClr val="000000">
                            <a:alpha val="60000"/>
                          </a:srgbClr>
                        </a:innerShdw>
                      </a:effectLst>
                    </a:rPr>
                    <a:t>КОТ</a:t>
                  </a:r>
                </a:p>
              </p:txBody>
            </p:sp>
            <p:sp>
              <p:nvSpPr>
                <p:cNvPr id="82" name="Прямоугольник 81"/>
                <p:cNvSpPr/>
                <p:nvPr/>
              </p:nvSpPr>
              <p:spPr bwMode="auto">
                <a:xfrm>
                  <a:off x="3143271" y="3393303"/>
                  <a:ext cx="5091422" cy="1338144"/>
                </a:xfrm>
                <a:prstGeom prst="rect">
                  <a:avLst/>
                </a:prstGeom>
                <a:noFill/>
              </p:spPr>
              <p:txBody>
                <a:bodyPr wrap="none">
                  <a:spAutoFit/>
                  <a:scene3d>
                    <a:camera prst="orthographicFront"/>
                    <a:lightRig rig="brightRoom" dir="t"/>
                  </a:scene3d>
                  <a:sp3d contourW="6350" prstMaterial="plastic">
                    <a:bevelT w="20320" h="20320" prst="angle"/>
                    <a:contourClr>
                      <a:schemeClr val="accent1">
                        <a:tint val="100000"/>
                        <a:shade val="100000"/>
                        <a:hueMod val="100000"/>
                        <a:satMod val="100000"/>
                      </a:schemeClr>
                    </a:contourClr>
                  </a:sp3d>
                </a:bodyPr>
                <a:lstStyle/>
                <a:p>
                  <a:pPr>
                    <a:defRPr/>
                  </a:pPr>
                  <a:r>
                    <a:rPr lang="ru-RU" sz="8000" b="1" cap="all" dirty="0">
                      <a:ln/>
                      <a:solidFill>
                        <a:schemeClr val="accent1"/>
                      </a:solidFill>
                      <a:effectLst>
                        <a:outerShdw blurRad="19685" dist="12700" dir="5400000" algn="tl" rotWithShape="0">
                          <a:schemeClr val="accent1">
                            <a:satMod val="130000"/>
                            <a:alpha val="60000"/>
                          </a:schemeClr>
                        </a:outerShdw>
                        <a:reflection blurRad="10000" stA="55000" endPos="48000" dist="500" dir="5400000" sy="-100000" algn="bl" rotWithShape="0"/>
                      </a:effectLst>
                    </a:rPr>
                    <a:t>В МЕШКЕ</a:t>
                  </a:r>
                </a:p>
              </p:txBody>
            </p:sp>
            <p:sp>
              <p:nvSpPr>
                <p:cNvPr id="83" name="4-конечная звезда 82"/>
                <p:cNvSpPr/>
                <p:nvPr/>
              </p:nvSpPr>
              <p:spPr bwMode="auto">
                <a:xfrm>
                  <a:off x="7072313" y="503218"/>
                  <a:ext cx="142875" cy="216695"/>
                </a:xfrm>
                <a:prstGeom prst="star4">
                  <a:avLst/>
                </a:prstGeom>
              </p:spPr>
              <p:style>
                <a:lnRef idx="0">
                  <a:schemeClr val="accent1"/>
                </a:lnRef>
                <a:fillRef idx="3">
                  <a:schemeClr val="accent1"/>
                </a:fillRef>
                <a:effectRef idx="3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84" name="4-конечная звезда 83"/>
                <p:cNvSpPr/>
                <p:nvPr/>
              </p:nvSpPr>
              <p:spPr bwMode="auto">
                <a:xfrm>
                  <a:off x="8429626" y="430986"/>
                  <a:ext cx="214313" cy="361159"/>
                </a:xfrm>
                <a:prstGeom prst="star4">
                  <a:avLst/>
                </a:prstGeom>
              </p:spPr>
              <p:style>
                <a:lnRef idx="0">
                  <a:schemeClr val="accent1"/>
                </a:lnRef>
                <a:fillRef idx="3">
                  <a:schemeClr val="accent1"/>
                </a:fillRef>
                <a:effectRef idx="3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85" name="4-конечная звезда 84"/>
                <p:cNvSpPr/>
                <p:nvPr/>
              </p:nvSpPr>
              <p:spPr bwMode="auto">
                <a:xfrm>
                  <a:off x="8286751" y="1514462"/>
                  <a:ext cx="285750" cy="505622"/>
                </a:xfrm>
                <a:prstGeom prst="star4">
                  <a:avLst/>
                </a:prstGeom>
              </p:spPr>
              <p:style>
                <a:lnRef idx="0">
                  <a:schemeClr val="accent1"/>
                </a:lnRef>
                <a:fillRef idx="3">
                  <a:schemeClr val="accent1"/>
                </a:fillRef>
                <a:effectRef idx="3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86" name="4-конечная звезда 85"/>
                <p:cNvSpPr/>
                <p:nvPr/>
              </p:nvSpPr>
              <p:spPr bwMode="auto">
                <a:xfrm>
                  <a:off x="7500938" y="2309012"/>
                  <a:ext cx="285750" cy="505622"/>
                </a:xfrm>
                <a:prstGeom prst="star4">
                  <a:avLst/>
                </a:prstGeom>
              </p:spPr>
              <p:style>
                <a:lnRef idx="0">
                  <a:schemeClr val="accent1"/>
                </a:lnRef>
                <a:fillRef idx="3">
                  <a:schemeClr val="accent1"/>
                </a:fillRef>
                <a:effectRef idx="3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87" name="Пятно 1 86"/>
                <p:cNvSpPr/>
                <p:nvPr/>
              </p:nvSpPr>
              <p:spPr bwMode="auto">
                <a:xfrm>
                  <a:off x="500063" y="503218"/>
                  <a:ext cx="142875" cy="73026"/>
                </a:xfrm>
                <a:prstGeom prst="irregularSeal1">
                  <a:avLst/>
                </a:prstGeom>
              </p:spPr>
              <p:style>
                <a:lnRef idx="1">
                  <a:schemeClr val="accent3"/>
                </a:lnRef>
                <a:fillRef idx="2">
                  <a:schemeClr val="accent3"/>
                </a:fillRef>
                <a:effectRef idx="1">
                  <a:schemeClr val="accent3"/>
                </a:effectRef>
                <a:fontRef idx="minor">
                  <a:schemeClr val="dk1"/>
                </a:fontRef>
              </p:style>
              <p:txBody>
                <a:bodyPr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88" name="Пятно 1 87"/>
                <p:cNvSpPr/>
                <p:nvPr/>
              </p:nvSpPr>
              <p:spPr bwMode="auto">
                <a:xfrm>
                  <a:off x="1143000" y="503218"/>
                  <a:ext cx="285750" cy="144463"/>
                </a:xfrm>
                <a:prstGeom prst="irregularSeal1">
                  <a:avLst/>
                </a:prstGeom>
              </p:spPr>
              <p:style>
                <a:lnRef idx="1">
                  <a:schemeClr val="accent3"/>
                </a:lnRef>
                <a:fillRef idx="2">
                  <a:schemeClr val="accent3"/>
                </a:fillRef>
                <a:effectRef idx="1">
                  <a:schemeClr val="accent3"/>
                </a:effectRef>
                <a:fontRef idx="minor">
                  <a:schemeClr val="dk1"/>
                </a:fontRef>
              </p:style>
              <p:txBody>
                <a:bodyPr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89" name="Пятно 1 88"/>
                <p:cNvSpPr/>
                <p:nvPr/>
              </p:nvSpPr>
              <p:spPr bwMode="auto">
                <a:xfrm>
                  <a:off x="714375" y="719119"/>
                  <a:ext cx="285750" cy="217489"/>
                </a:xfrm>
                <a:prstGeom prst="irregularSeal1">
                  <a:avLst/>
                </a:prstGeom>
              </p:spPr>
              <p:style>
                <a:lnRef idx="1">
                  <a:schemeClr val="accent3"/>
                </a:lnRef>
                <a:fillRef idx="2">
                  <a:schemeClr val="accent3"/>
                </a:fillRef>
                <a:effectRef idx="1">
                  <a:schemeClr val="accent3"/>
                </a:effectRef>
                <a:fontRef idx="minor">
                  <a:schemeClr val="dk1"/>
                </a:fontRef>
              </p:style>
              <p:txBody>
                <a:bodyPr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93" name="Пятно 1 92"/>
                <p:cNvSpPr/>
                <p:nvPr/>
              </p:nvSpPr>
              <p:spPr bwMode="auto">
                <a:xfrm>
                  <a:off x="428625" y="1225535"/>
                  <a:ext cx="285750" cy="215901"/>
                </a:xfrm>
                <a:prstGeom prst="irregularSeal1">
                  <a:avLst/>
                </a:prstGeom>
              </p:spPr>
              <p:style>
                <a:lnRef idx="1">
                  <a:schemeClr val="accent3"/>
                </a:lnRef>
                <a:fillRef idx="2">
                  <a:schemeClr val="accent3"/>
                </a:fillRef>
                <a:effectRef idx="1">
                  <a:schemeClr val="accent3"/>
                </a:effectRef>
                <a:fontRef idx="minor">
                  <a:schemeClr val="dk1"/>
                </a:fontRef>
              </p:style>
              <p:txBody>
                <a:bodyPr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94" name="Пятно 1 93"/>
                <p:cNvSpPr/>
                <p:nvPr/>
              </p:nvSpPr>
              <p:spPr bwMode="auto">
                <a:xfrm>
                  <a:off x="1643063" y="358754"/>
                  <a:ext cx="285750" cy="144464"/>
                </a:xfrm>
                <a:prstGeom prst="irregularSeal1">
                  <a:avLst/>
                </a:prstGeom>
              </p:spPr>
              <p:style>
                <a:lnRef idx="1">
                  <a:schemeClr val="accent3"/>
                </a:lnRef>
                <a:fillRef idx="2">
                  <a:schemeClr val="accent3"/>
                </a:fillRef>
                <a:effectRef idx="1">
                  <a:schemeClr val="accent3"/>
                </a:effectRef>
                <a:fontRef idx="minor">
                  <a:schemeClr val="dk1"/>
                </a:fontRef>
              </p:style>
              <p:txBody>
                <a:bodyPr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116" name="Пятно 1 115"/>
                <p:cNvSpPr/>
                <p:nvPr/>
              </p:nvSpPr>
              <p:spPr bwMode="auto">
                <a:xfrm>
                  <a:off x="214313" y="1803389"/>
                  <a:ext cx="500062" cy="215901"/>
                </a:xfrm>
                <a:prstGeom prst="irregularSeal1">
                  <a:avLst/>
                </a:prstGeom>
              </p:spPr>
              <p:style>
                <a:lnRef idx="1">
                  <a:schemeClr val="accent3"/>
                </a:lnRef>
                <a:fillRef idx="2">
                  <a:schemeClr val="accent3"/>
                </a:fillRef>
                <a:effectRef idx="1">
                  <a:schemeClr val="accent3"/>
                </a:effectRef>
                <a:fontRef idx="minor">
                  <a:schemeClr val="dk1"/>
                </a:fontRef>
              </p:style>
              <p:txBody>
                <a:bodyPr anchor="ctr"/>
                <a:lstStyle/>
                <a:p>
                  <a:pPr>
                    <a:defRPr/>
                  </a:pPr>
                  <a:endParaRPr lang="ru-RU"/>
                </a:p>
              </p:txBody>
            </p:sp>
          </p:grpSp>
          <p:sp>
            <p:nvSpPr>
              <p:cNvPr id="64" name="Полилиния 63"/>
              <p:cNvSpPr/>
              <p:nvPr/>
            </p:nvSpPr>
            <p:spPr bwMode="auto">
              <a:xfrm rot="16898388">
                <a:off x="1794666" y="3199607"/>
                <a:ext cx="474666" cy="260350"/>
              </a:xfrm>
              <a:custGeom>
                <a:avLst/>
                <a:gdLst>
                  <a:gd name="connsiteX0" fmla="*/ 0 w 548640"/>
                  <a:gd name="connsiteY0" fmla="*/ 0 h 321501"/>
                  <a:gd name="connsiteX1" fmla="*/ 0 w 548640"/>
                  <a:gd name="connsiteY1" fmla="*/ 0 h 321501"/>
                  <a:gd name="connsiteX2" fmla="*/ 24384 w 548640"/>
                  <a:gd name="connsiteY2" fmla="*/ 158496 h 321501"/>
                  <a:gd name="connsiteX3" fmla="*/ 73152 w 548640"/>
                  <a:gd name="connsiteY3" fmla="*/ 231648 h 321501"/>
                  <a:gd name="connsiteX4" fmla="*/ 109728 w 548640"/>
                  <a:gd name="connsiteY4" fmla="*/ 268224 h 321501"/>
                  <a:gd name="connsiteX5" fmla="*/ 182880 w 548640"/>
                  <a:gd name="connsiteY5" fmla="*/ 292608 h 321501"/>
                  <a:gd name="connsiteX6" fmla="*/ 548640 w 548640"/>
                  <a:gd name="connsiteY6" fmla="*/ 207264 h 321501"/>
                  <a:gd name="connsiteX7" fmla="*/ 0 w 548640"/>
                  <a:gd name="connsiteY7" fmla="*/ 0 h 321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48640" h="321501">
                    <a:moveTo>
                      <a:pt x="0" y="0"/>
                    </a:moveTo>
                    <a:lnTo>
                      <a:pt x="0" y="0"/>
                    </a:lnTo>
                    <a:cubicBezTo>
                      <a:pt x="791" y="7120"/>
                      <a:pt x="9300" y="128328"/>
                      <a:pt x="24384" y="158496"/>
                    </a:cubicBezTo>
                    <a:cubicBezTo>
                      <a:pt x="37490" y="184708"/>
                      <a:pt x="52430" y="210926"/>
                      <a:pt x="73152" y="231648"/>
                    </a:cubicBezTo>
                    <a:cubicBezTo>
                      <a:pt x="85344" y="243840"/>
                      <a:pt x="94306" y="260513"/>
                      <a:pt x="109728" y="268224"/>
                    </a:cubicBezTo>
                    <a:cubicBezTo>
                      <a:pt x="216281" y="321501"/>
                      <a:pt x="144953" y="254681"/>
                      <a:pt x="182880" y="292608"/>
                    </a:cubicBezTo>
                    <a:lnTo>
                      <a:pt x="548640" y="207264"/>
                    </a:lnTo>
                    <a:lnTo>
                      <a:pt x="0" y="0"/>
                    </a:lnTo>
                    <a:close/>
                  </a:path>
                </a:pathLst>
              </a:custGeom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</p:grpSp>
        <p:sp>
          <p:nvSpPr>
            <p:cNvPr id="61" name="4-конечная звезда 60"/>
            <p:cNvSpPr/>
            <p:nvPr/>
          </p:nvSpPr>
          <p:spPr bwMode="auto">
            <a:xfrm>
              <a:off x="7929586" y="785794"/>
              <a:ext cx="214313" cy="361159"/>
            </a:xfrm>
            <a:prstGeom prst="star4">
              <a:avLst/>
            </a:prstGeom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endParaRPr lang="ru-RU"/>
            </a:p>
          </p:txBody>
        </p:sp>
      </p:grpSp>
    </p:spTree>
  </p:cSld>
  <p:clrMapOvr>
    <a:masterClrMapping/>
  </p:clrMapOvr>
  <p:transition>
    <p:sndAc>
      <p:stSnd>
        <p:snd r:embed="rId2" name="Кот в мешке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58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58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58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67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6643702" y="6069033"/>
            <a:ext cx="2000264" cy="360363"/>
          </a:xfrm>
          <a:prstGeom prst="rect">
            <a:avLst/>
          </a:prstGeom>
          <a:ln>
            <a:solidFill>
              <a:schemeClr val="tx1"/>
            </a:solidFill>
            <a:headEnd/>
            <a:tailEnd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 anchor="ctr"/>
          <a:lstStyle/>
          <a:p>
            <a:pPr>
              <a:defRPr/>
            </a:pPr>
            <a:r>
              <a:rPr lang="ru-RU" sz="1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Продолжить игру</a:t>
            </a:r>
          </a:p>
        </p:txBody>
      </p:sp>
      <p:sp>
        <p:nvSpPr>
          <p:cNvPr id="20" name="Rectangle 117">
            <a:hlinkClick r:id="" action="ppaction://noaction"/>
          </p:cNvPr>
          <p:cNvSpPr>
            <a:spLocks noChangeArrowheads="1"/>
          </p:cNvSpPr>
          <p:nvPr/>
        </p:nvSpPr>
        <p:spPr bwMode="auto">
          <a:xfrm>
            <a:off x="428596" y="6072206"/>
            <a:ext cx="1571636" cy="360363"/>
          </a:xfrm>
          <a:prstGeom prst="rect">
            <a:avLst/>
          </a:prstGeom>
          <a:ln>
            <a:solidFill>
              <a:schemeClr val="tx1"/>
            </a:solidFill>
            <a:headEnd/>
            <a:tailEnd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>
              <a:defRPr/>
            </a:pPr>
            <a:r>
              <a:rPr lang="ru-RU" sz="2000" b="1" dirty="0">
                <a:solidFill>
                  <a:schemeClr val="tx1"/>
                </a:solidFill>
                <a:latin typeface="Arial" charset="0"/>
              </a:rPr>
              <a:t>РАУНД </a:t>
            </a:r>
            <a:r>
              <a:rPr lang="en-US" sz="2000" b="1" dirty="0">
                <a:solidFill>
                  <a:schemeClr val="tx1"/>
                </a:solidFill>
                <a:latin typeface="Arial" charset="0"/>
              </a:rPr>
              <a:t>II</a:t>
            </a:r>
            <a:endParaRPr lang="ru-RU" sz="2000" b="1" dirty="0">
              <a:solidFill>
                <a:schemeClr val="tx1"/>
              </a:solidFill>
              <a:latin typeface="Arial" charset="0"/>
            </a:endParaRPr>
          </a:p>
        </p:txBody>
      </p:sp>
      <p:grpSp>
        <p:nvGrpSpPr>
          <p:cNvPr id="37900" name="Группа 20"/>
          <p:cNvGrpSpPr>
            <a:grpSpLocks/>
          </p:cNvGrpSpPr>
          <p:nvPr/>
        </p:nvGrpSpPr>
        <p:grpSpPr bwMode="auto">
          <a:xfrm>
            <a:off x="7786688" y="500063"/>
            <a:ext cx="857250" cy="857250"/>
            <a:chOff x="7786710" y="500042"/>
            <a:chExt cx="857256" cy="857256"/>
          </a:xfrm>
        </p:grpSpPr>
        <p:sp>
          <p:nvSpPr>
            <p:cNvPr id="22" name="Багетная рамка 21"/>
            <p:cNvSpPr/>
            <p:nvPr/>
          </p:nvSpPr>
          <p:spPr>
            <a:xfrm>
              <a:off x="7786710" y="500042"/>
              <a:ext cx="857256" cy="857256"/>
            </a:xfrm>
            <a:prstGeom prst="bevel">
              <a:avLst/>
            </a:prstGeom>
            <a:ln>
              <a:solidFill>
                <a:schemeClr val="tx1"/>
              </a:solidFill>
            </a:ln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3" name="Прямоугольник 22"/>
            <p:cNvSpPr/>
            <p:nvPr/>
          </p:nvSpPr>
          <p:spPr>
            <a:xfrm>
              <a:off x="7826115" y="502746"/>
              <a:ext cx="748924" cy="769441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ru-RU" sz="4400" b="1" dirty="0">
                  <a:ln w="17780" cmpd="sng">
                    <a:solidFill>
                      <a:srgbClr val="FFFFFF"/>
                    </a:solidFill>
                    <a:prstDash val="solid"/>
                    <a:miter lim="800000"/>
                  </a:ln>
                  <a:gradFill rotWithShape="1">
                    <a:gsLst>
                      <a:gs pos="0">
                        <a:srgbClr val="000000">
                          <a:tint val="92000"/>
                          <a:shade val="100000"/>
                          <a:satMod val="150000"/>
                        </a:srgbClr>
                      </a:gs>
                      <a:gs pos="49000">
                        <a:srgbClr val="000000">
                          <a:tint val="89000"/>
                          <a:shade val="90000"/>
                          <a:satMod val="150000"/>
                        </a:srgbClr>
                      </a:gs>
                      <a:gs pos="50000">
                        <a:srgbClr val="000000">
                          <a:tint val="100000"/>
                          <a:shade val="75000"/>
                          <a:satMod val="150000"/>
                        </a:srgbClr>
                      </a:gs>
                      <a:gs pos="95000">
                        <a:srgbClr val="000000">
                          <a:shade val="47000"/>
                          <a:satMod val="150000"/>
                        </a:srgbClr>
                      </a:gs>
                      <a:gs pos="100000">
                        <a:srgbClr val="000000">
                          <a:shade val="39000"/>
                          <a:satMod val="150000"/>
                        </a:srgbClr>
                      </a:gs>
                    </a:gsLst>
                    <a:lin ang="5400000"/>
                  </a:gradFill>
                  <a:effectLst>
                    <a:outerShdw blurRad="50800" algn="tl" rotWithShape="0">
                      <a:srgbClr val="000000"/>
                    </a:outerShdw>
                  </a:effectLst>
                </a:rPr>
                <a:t>40</a:t>
              </a:r>
            </a:p>
          </p:txBody>
        </p:sp>
      </p:grpSp>
      <p:sp>
        <p:nvSpPr>
          <p:cNvPr id="24" name="Скругленный прямоугольник 23"/>
          <p:cNvSpPr/>
          <p:nvPr/>
        </p:nvSpPr>
        <p:spPr>
          <a:xfrm>
            <a:off x="417941" y="1008200"/>
            <a:ext cx="6087620" cy="2143120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marL="609600" indent="-609600">
              <a:spcBef>
                <a:spcPct val="20000"/>
              </a:spcBef>
              <a:defRPr/>
            </a:pPr>
            <a:endParaRPr lang="ru-RU" sz="2800" b="1" dirty="0"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17941" y="332656"/>
            <a:ext cx="5511556" cy="76944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ru-RU" sz="44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ПТИЦЫ</a:t>
            </a:r>
            <a:endParaRPr lang="ru-RU" sz="44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5652118" y="4214818"/>
            <a:ext cx="2991847" cy="1571636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4000" b="1" dirty="0" smtClean="0"/>
              <a:t>Кукушка</a:t>
            </a:r>
            <a:endParaRPr lang="ru-RU" sz="4000" b="1" dirty="0"/>
          </a:p>
        </p:txBody>
      </p:sp>
      <p:sp>
        <p:nvSpPr>
          <p:cNvPr id="18" name="TextBox 17"/>
          <p:cNvSpPr txBox="1"/>
          <p:nvPr/>
        </p:nvSpPr>
        <p:spPr>
          <a:xfrm>
            <a:off x="428675" y="1171819"/>
            <a:ext cx="6215027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latin typeface="+mn-lt"/>
              </a:rPr>
              <a:t>Что </a:t>
            </a:r>
            <a:r>
              <a:rPr lang="ru-RU" sz="2800" b="1" dirty="0">
                <a:latin typeface="+mn-lt"/>
              </a:rPr>
              <a:t>за </a:t>
            </a:r>
            <a:r>
              <a:rPr lang="ru-RU" sz="2800" b="1" dirty="0" smtClean="0">
                <a:latin typeface="+mn-lt"/>
              </a:rPr>
              <a:t>птица? Никогда</a:t>
            </a:r>
            <a:endParaRPr lang="ru-RU" sz="2800" b="1" dirty="0">
              <a:latin typeface="+mn-lt"/>
            </a:endParaRPr>
          </a:p>
          <a:p>
            <a:r>
              <a:rPr lang="ru-RU" sz="2800" b="1" dirty="0">
                <a:latin typeface="+mn-lt"/>
              </a:rPr>
              <a:t>Не строит для себя гнезда,</a:t>
            </a:r>
          </a:p>
          <a:p>
            <a:r>
              <a:rPr lang="ru-RU" sz="2800" b="1" dirty="0">
                <a:latin typeface="+mn-lt"/>
              </a:rPr>
              <a:t>Соседкам яйца оставляет</a:t>
            </a:r>
          </a:p>
          <a:p>
            <a:r>
              <a:rPr lang="ru-RU" sz="2800" b="1" dirty="0">
                <a:latin typeface="+mn-lt"/>
              </a:rPr>
              <a:t>И о птенцах не вспоминает. </a:t>
            </a:r>
          </a:p>
        </p:txBody>
      </p:sp>
      <p:pic>
        <p:nvPicPr>
          <p:cNvPr id="36866" name="Picture 2" descr="&amp;Ucy;&amp;dcy;&amp;icy;&amp;vcy;&amp;icy;&amp;tcy;&amp;iecy;&amp;lcy;&amp;softcy;&amp;ncy;&amp;ocy; &amp;khcy;&amp;icy;&amp;tcy;&amp;rcy;&amp;ycy;&amp;iecy; &amp;zhcy;&amp;icy;&amp;vcy;&amp;ocy;&amp;tcy;&amp;ncy;&amp;ycy;&amp;iecy; &quot; CityBlack.ru - &amp;Icy;&amp;ncy;&amp;tcy;&amp;iecy;&amp;rcy;&amp;iecy;&amp;scy;&amp;ncy;&amp;ycy;&amp;iecy; &amp;ncy;&amp;ocy;&amp;vcy;&amp;ocy;…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6466" y="3107548"/>
            <a:ext cx="4343526" cy="37123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68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68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68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67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6643702" y="6069033"/>
            <a:ext cx="2000264" cy="360363"/>
          </a:xfrm>
          <a:prstGeom prst="rect">
            <a:avLst/>
          </a:prstGeom>
          <a:ln>
            <a:solidFill>
              <a:schemeClr val="tx1"/>
            </a:solidFill>
            <a:headEnd/>
            <a:tailEnd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 anchor="ctr"/>
          <a:lstStyle/>
          <a:p>
            <a:pPr>
              <a:defRPr/>
            </a:pPr>
            <a:r>
              <a:rPr lang="ru-RU" sz="1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Продолжить игру</a:t>
            </a:r>
          </a:p>
        </p:txBody>
      </p:sp>
      <p:sp>
        <p:nvSpPr>
          <p:cNvPr id="20" name="Rectangle 117">
            <a:hlinkClick r:id="" action="ppaction://noaction"/>
          </p:cNvPr>
          <p:cNvSpPr>
            <a:spLocks noChangeArrowheads="1"/>
          </p:cNvSpPr>
          <p:nvPr/>
        </p:nvSpPr>
        <p:spPr bwMode="auto">
          <a:xfrm>
            <a:off x="428596" y="6072206"/>
            <a:ext cx="1571636" cy="360363"/>
          </a:xfrm>
          <a:prstGeom prst="rect">
            <a:avLst/>
          </a:prstGeom>
          <a:ln>
            <a:solidFill>
              <a:schemeClr val="tx1"/>
            </a:solidFill>
            <a:headEnd/>
            <a:tailEnd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>
              <a:defRPr/>
            </a:pPr>
            <a:r>
              <a:rPr lang="ru-RU" sz="2000" b="1" dirty="0">
                <a:solidFill>
                  <a:schemeClr val="tx1"/>
                </a:solidFill>
                <a:latin typeface="Arial" charset="0"/>
              </a:rPr>
              <a:t>РАУНД </a:t>
            </a:r>
            <a:r>
              <a:rPr lang="en-US" sz="2000" b="1" dirty="0">
                <a:solidFill>
                  <a:schemeClr val="tx1"/>
                </a:solidFill>
                <a:latin typeface="Arial" charset="0"/>
              </a:rPr>
              <a:t>II</a:t>
            </a:r>
            <a:endParaRPr lang="ru-RU" sz="2000" b="1" dirty="0">
              <a:solidFill>
                <a:schemeClr val="tx1"/>
              </a:solidFill>
              <a:latin typeface="Arial" charset="0"/>
            </a:endParaRPr>
          </a:p>
        </p:txBody>
      </p:sp>
      <p:grpSp>
        <p:nvGrpSpPr>
          <p:cNvPr id="38924" name="Группа 20"/>
          <p:cNvGrpSpPr>
            <a:grpSpLocks/>
          </p:cNvGrpSpPr>
          <p:nvPr/>
        </p:nvGrpSpPr>
        <p:grpSpPr bwMode="auto">
          <a:xfrm>
            <a:off x="7786688" y="500063"/>
            <a:ext cx="857250" cy="857250"/>
            <a:chOff x="7786710" y="500042"/>
            <a:chExt cx="857256" cy="857256"/>
          </a:xfrm>
        </p:grpSpPr>
        <p:sp>
          <p:nvSpPr>
            <p:cNvPr id="22" name="Багетная рамка 21"/>
            <p:cNvSpPr/>
            <p:nvPr/>
          </p:nvSpPr>
          <p:spPr>
            <a:xfrm>
              <a:off x="7786710" y="500042"/>
              <a:ext cx="857256" cy="857256"/>
            </a:xfrm>
            <a:prstGeom prst="bevel">
              <a:avLst/>
            </a:prstGeom>
            <a:ln>
              <a:solidFill>
                <a:schemeClr val="tx1"/>
              </a:solidFill>
            </a:ln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3" name="Прямоугольник 22"/>
            <p:cNvSpPr/>
            <p:nvPr/>
          </p:nvSpPr>
          <p:spPr>
            <a:xfrm>
              <a:off x="7826115" y="502746"/>
              <a:ext cx="748924" cy="769441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ru-RU" sz="4400" b="1" dirty="0">
                  <a:ln w="17780" cmpd="sng">
                    <a:solidFill>
                      <a:srgbClr val="FFFFFF"/>
                    </a:solidFill>
                    <a:prstDash val="solid"/>
                    <a:miter lim="800000"/>
                  </a:ln>
                  <a:gradFill rotWithShape="1">
                    <a:gsLst>
                      <a:gs pos="0">
                        <a:srgbClr val="000000">
                          <a:tint val="92000"/>
                          <a:shade val="100000"/>
                          <a:satMod val="150000"/>
                        </a:srgbClr>
                      </a:gs>
                      <a:gs pos="49000">
                        <a:srgbClr val="000000">
                          <a:tint val="89000"/>
                          <a:shade val="90000"/>
                          <a:satMod val="150000"/>
                        </a:srgbClr>
                      </a:gs>
                      <a:gs pos="50000">
                        <a:srgbClr val="000000">
                          <a:tint val="100000"/>
                          <a:shade val="75000"/>
                          <a:satMod val="150000"/>
                        </a:srgbClr>
                      </a:gs>
                      <a:gs pos="95000">
                        <a:srgbClr val="000000">
                          <a:shade val="47000"/>
                          <a:satMod val="150000"/>
                        </a:srgbClr>
                      </a:gs>
                      <a:gs pos="100000">
                        <a:srgbClr val="000000">
                          <a:shade val="39000"/>
                          <a:satMod val="150000"/>
                        </a:srgbClr>
                      </a:gs>
                    </a:gsLst>
                    <a:lin ang="5400000"/>
                  </a:gradFill>
                  <a:effectLst>
                    <a:outerShdw blurRad="50800" algn="tl" rotWithShape="0">
                      <a:srgbClr val="000000"/>
                    </a:outerShdw>
                  </a:effectLst>
                </a:rPr>
                <a:t>50</a:t>
              </a:r>
            </a:p>
          </p:txBody>
        </p:sp>
      </p:grpSp>
      <p:sp>
        <p:nvSpPr>
          <p:cNvPr id="24" name="Скругленный прямоугольник 23"/>
          <p:cNvSpPr/>
          <p:nvPr/>
        </p:nvSpPr>
        <p:spPr>
          <a:xfrm>
            <a:off x="413075" y="1102097"/>
            <a:ext cx="5655571" cy="2073969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marL="609600" indent="-609600">
              <a:spcBef>
                <a:spcPct val="20000"/>
              </a:spcBef>
              <a:defRPr/>
            </a:pPr>
            <a:r>
              <a:rPr lang="ru-RU" sz="2800" b="1" dirty="0"/>
              <a:t>Маленький мальчишка</a:t>
            </a:r>
          </a:p>
          <a:p>
            <a:pPr marL="609600" indent="-609600">
              <a:spcBef>
                <a:spcPct val="20000"/>
              </a:spcBef>
              <a:defRPr/>
            </a:pPr>
            <a:r>
              <a:rPr lang="ru-RU" sz="2800" b="1" dirty="0"/>
              <a:t>В сером </a:t>
            </a:r>
            <a:r>
              <a:rPr lang="ru-RU" sz="2800" b="1" dirty="0" err="1" smtClean="0"/>
              <a:t>армячишке</a:t>
            </a:r>
            <a:endParaRPr lang="ru-RU" sz="2800" b="1" dirty="0"/>
          </a:p>
          <a:p>
            <a:pPr marL="609600" indent="-609600">
              <a:spcBef>
                <a:spcPct val="20000"/>
              </a:spcBef>
              <a:defRPr/>
            </a:pPr>
            <a:r>
              <a:rPr lang="ru-RU" sz="2800" b="1" dirty="0"/>
              <a:t>По </a:t>
            </a:r>
            <a:r>
              <a:rPr lang="ru-RU" sz="2800" b="1" dirty="0" smtClean="0"/>
              <a:t>дворам </a:t>
            </a:r>
            <a:r>
              <a:rPr lang="ru-RU" sz="2800" b="1" dirty="0"/>
              <a:t>шныряет,</a:t>
            </a:r>
          </a:p>
          <a:p>
            <a:pPr marL="609600" indent="-609600">
              <a:spcBef>
                <a:spcPct val="20000"/>
              </a:spcBef>
              <a:defRPr/>
            </a:pPr>
            <a:r>
              <a:rPr lang="ru-RU" sz="2800" b="1" dirty="0"/>
              <a:t>Крохи собирает. </a:t>
            </a:r>
            <a:endParaRPr lang="ru-RU" sz="2800" b="1" dirty="0"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29488" y="332656"/>
            <a:ext cx="5511556" cy="76944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ru-RU" sz="44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Птицы</a:t>
            </a:r>
            <a:endParaRPr lang="ru-RU" sz="44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5652118" y="4143380"/>
            <a:ext cx="2920409" cy="1571636"/>
          </a:xfrm>
          <a:prstGeom prst="round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4000" b="1" dirty="0" smtClean="0"/>
              <a:t>Воробей</a:t>
            </a:r>
            <a:endParaRPr lang="ru-RU" sz="4000" b="1" dirty="0"/>
          </a:p>
        </p:txBody>
      </p:sp>
      <p:pic>
        <p:nvPicPr>
          <p:cNvPr id="37892" name="Picture 4" descr="&amp;Bcy;&amp;dcy;&amp;icy;&amp;tcy;&amp;iecy;&amp;lcy;&amp;softcy;&amp;ncy;&amp;ycy;&amp;iecy; &amp;mcy;&amp;acy;&amp;rcy;&amp;icy;&amp;ucy;&amp;pcy;&amp;ocy;&amp;lcy;&amp;softcy;&amp;chcy;&amp;acy;&amp;ncy;&amp;iecy; &amp;ocy;&amp;zcy;&amp;acy;&amp;bcy;&amp;ocy;&amp;tcy;&amp;icy;&amp;lcy;&amp;icy;&amp;scy;&amp;softcy; &amp;icy;&amp;scy;&amp;chcy;&amp;iecy;&amp;zcy;&amp;ncy;&amp;ocy;&amp;vcy;&amp;iecy;&amp;ncy;&amp;icy;&amp;iecy;&amp;mcy; &amp;vcy;&amp;ocy;&amp;rcy;&amp;ocy;&amp;bcy;&amp;softcy;&amp;iecy;&amp;vcy;. - &amp;Ncy;&amp;ocy;&amp;vcy;&amp;ocy;&amp;scy;&amp;tcy;&amp;icy; - &amp;Ncy;&amp;ocy;&amp;vcy;&amp;ocy;&amp;scy;&amp;tcy;&amp;icy; &amp;Mcy;&amp;acy;&amp;rcy;&amp;icy;&amp;ucy;&amp;pcy;&amp;ocy;&amp;lcy;&amp;yacy;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3176066"/>
            <a:ext cx="5518238" cy="35481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78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78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78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67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6643702" y="6069033"/>
            <a:ext cx="2000264" cy="360363"/>
          </a:xfrm>
          <a:prstGeom prst="rect">
            <a:avLst/>
          </a:prstGeom>
          <a:ln>
            <a:solidFill>
              <a:schemeClr val="tx1"/>
            </a:solidFill>
            <a:headEnd/>
            <a:tailEnd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 anchor="ctr"/>
          <a:lstStyle/>
          <a:p>
            <a:pPr>
              <a:defRPr/>
            </a:pPr>
            <a:r>
              <a:rPr lang="ru-RU" sz="1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Продолжить игру</a:t>
            </a:r>
          </a:p>
        </p:txBody>
      </p:sp>
      <p:sp>
        <p:nvSpPr>
          <p:cNvPr id="21" name="Rectangle 117">
            <a:hlinkClick r:id="" action="ppaction://noaction"/>
          </p:cNvPr>
          <p:cNvSpPr>
            <a:spLocks noChangeArrowheads="1"/>
          </p:cNvSpPr>
          <p:nvPr/>
        </p:nvSpPr>
        <p:spPr bwMode="auto">
          <a:xfrm>
            <a:off x="428596" y="6072206"/>
            <a:ext cx="1571636" cy="360363"/>
          </a:xfrm>
          <a:prstGeom prst="rect">
            <a:avLst/>
          </a:prstGeom>
          <a:ln>
            <a:solidFill>
              <a:schemeClr val="tx1"/>
            </a:solidFill>
            <a:headEnd/>
            <a:tailEnd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>
              <a:defRPr/>
            </a:pPr>
            <a:r>
              <a:rPr lang="ru-RU" sz="2000" b="1" dirty="0">
                <a:solidFill>
                  <a:schemeClr val="tx1"/>
                </a:solidFill>
                <a:latin typeface="Arial" charset="0"/>
              </a:rPr>
              <a:t>РАУНД </a:t>
            </a:r>
            <a:r>
              <a:rPr lang="en-US" sz="2000" b="1" dirty="0">
                <a:solidFill>
                  <a:schemeClr val="tx1"/>
                </a:solidFill>
                <a:latin typeface="Arial" charset="0"/>
              </a:rPr>
              <a:t>II</a:t>
            </a:r>
            <a:endParaRPr lang="ru-RU" sz="2000" b="1" dirty="0">
              <a:solidFill>
                <a:schemeClr val="tx1"/>
              </a:solidFill>
              <a:latin typeface="Arial" charset="0"/>
            </a:endParaRPr>
          </a:p>
        </p:txBody>
      </p:sp>
      <p:grpSp>
        <p:nvGrpSpPr>
          <p:cNvPr id="39949" name="Группа 21"/>
          <p:cNvGrpSpPr>
            <a:grpSpLocks/>
          </p:cNvGrpSpPr>
          <p:nvPr/>
        </p:nvGrpSpPr>
        <p:grpSpPr bwMode="auto">
          <a:xfrm>
            <a:off x="7786688" y="500063"/>
            <a:ext cx="857250" cy="857250"/>
            <a:chOff x="7786710" y="500042"/>
            <a:chExt cx="857256" cy="857256"/>
          </a:xfrm>
        </p:grpSpPr>
        <p:sp>
          <p:nvSpPr>
            <p:cNvPr id="23" name="Багетная рамка 22"/>
            <p:cNvSpPr/>
            <p:nvPr/>
          </p:nvSpPr>
          <p:spPr>
            <a:xfrm>
              <a:off x="7786710" y="500042"/>
              <a:ext cx="857256" cy="857256"/>
            </a:xfrm>
            <a:prstGeom prst="bevel">
              <a:avLst/>
            </a:prstGeom>
            <a:ln>
              <a:solidFill>
                <a:schemeClr val="tx1"/>
              </a:solidFill>
            </a:ln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4" name="Прямоугольник 23"/>
            <p:cNvSpPr/>
            <p:nvPr/>
          </p:nvSpPr>
          <p:spPr>
            <a:xfrm>
              <a:off x="7826115" y="502746"/>
              <a:ext cx="748924" cy="769441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ru-RU" sz="4400" b="1" dirty="0">
                  <a:ln w="17780" cmpd="sng">
                    <a:solidFill>
                      <a:srgbClr val="FFFFFF"/>
                    </a:solidFill>
                    <a:prstDash val="solid"/>
                    <a:miter lim="800000"/>
                  </a:ln>
                  <a:gradFill rotWithShape="1">
                    <a:gsLst>
                      <a:gs pos="0">
                        <a:srgbClr val="000000">
                          <a:tint val="92000"/>
                          <a:shade val="100000"/>
                          <a:satMod val="150000"/>
                        </a:srgbClr>
                      </a:gs>
                      <a:gs pos="49000">
                        <a:srgbClr val="000000">
                          <a:tint val="89000"/>
                          <a:shade val="90000"/>
                          <a:satMod val="150000"/>
                        </a:srgbClr>
                      </a:gs>
                      <a:gs pos="50000">
                        <a:srgbClr val="000000">
                          <a:tint val="100000"/>
                          <a:shade val="75000"/>
                          <a:satMod val="150000"/>
                        </a:srgbClr>
                      </a:gs>
                      <a:gs pos="95000">
                        <a:srgbClr val="000000">
                          <a:shade val="47000"/>
                          <a:satMod val="150000"/>
                        </a:srgbClr>
                      </a:gs>
                      <a:gs pos="100000">
                        <a:srgbClr val="000000">
                          <a:shade val="39000"/>
                          <a:satMod val="150000"/>
                        </a:srgbClr>
                      </a:gs>
                    </a:gsLst>
                    <a:lin ang="5400000"/>
                  </a:gradFill>
                  <a:effectLst>
                    <a:outerShdw blurRad="50800" algn="tl" rotWithShape="0">
                      <a:srgbClr val="000000"/>
                    </a:outerShdw>
                  </a:effectLst>
                </a:rPr>
                <a:t>10</a:t>
              </a:r>
            </a:p>
          </p:txBody>
        </p:sp>
      </p:grpSp>
      <p:sp>
        <p:nvSpPr>
          <p:cNvPr id="25" name="Скругленный прямоугольник 24"/>
          <p:cNvSpPr/>
          <p:nvPr/>
        </p:nvSpPr>
        <p:spPr>
          <a:xfrm>
            <a:off x="474142" y="1318491"/>
            <a:ext cx="5944174" cy="1534445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marL="609600" indent="-609600">
              <a:spcBef>
                <a:spcPct val="20000"/>
              </a:spcBef>
              <a:defRPr/>
            </a:pPr>
            <a:r>
              <a:rPr lang="ru-RU" sz="2800" b="1" dirty="0" smtClean="0"/>
              <a:t>Драчун и забияка, живёт в воде, кости на спине.  </a:t>
            </a:r>
            <a:endParaRPr lang="ru-RU" sz="2800" b="1" dirty="0" smtClean="0">
              <a:effectLst>
                <a:outerShdw blurRad="38100" dist="38100" dir="2700000" algn="tl">
                  <a:srgbClr val="FFFFFF"/>
                </a:outerShdw>
              </a:effectLst>
            </a:endParaRPr>
          </a:p>
          <a:p>
            <a:pPr marL="609600" indent="-609600">
              <a:spcBef>
                <a:spcPct val="20000"/>
              </a:spcBef>
              <a:defRPr/>
            </a:pPr>
            <a:endParaRPr lang="ru-RU" sz="2800" b="1" dirty="0"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45364" y="543967"/>
            <a:ext cx="506274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РЫБЫ</a:t>
            </a:r>
            <a:endParaRPr lang="ru-RU" sz="4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5929322" y="4143380"/>
            <a:ext cx="2643205" cy="1571636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endParaRPr lang="ru-RU" sz="1800" b="1" dirty="0"/>
          </a:p>
        </p:txBody>
      </p:sp>
      <p:sp>
        <p:nvSpPr>
          <p:cNvPr id="57345" name="Rectangle 1"/>
          <p:cNvSpPr>
            <a:spLocks noChangeArrowheads="1"/>
          </p:cNvSpPr>
          <p:nvPr/>
        </p:nvSpPr>
        <p:spPr bwMode="auto">
          <a:xfrm>
            <a:off x="6250792" y="4602211"/>
            <a:ext cx="2000264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ru-RU" sz="4000" b="1" dirty="0" smtClean="0">
                <a:latin typeface="Arial" pitchFamily="34" charset="0"/>
              </a:rPr>
              <a:t>Ёрш</a:t>
            </a:r>
            <a:endParaRPr kumimoji="0" lang="ru-RU" sz="4000" b="1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38914" name="Picture 2" descr="&amp;IOcy;&amp;Rcy;&amp;SHcy; &amp;Ocy;&amp;Bcy;&amp;Ycy;&amp;Kcy;&amp;Ncy;&amp;Ocy;&amp;Vcy;&amp;IEcy;&amp;Ncy;&amp;Ncy;&amp;Ycy;&amp;Jcy; (Gumnocephalus cernua) - &amp;Rcy;&amp;ycy;&amp;bcy;&amp;ycy; &amp;Icy;&amp;khcy;&amp;tcy;&amp;icy;&amp;ocy;&amp;lcy;&amp;ocy;&amp;gcy;&amp;icy;&amp;yacy; - &amp;Fcy;&amp;icy;&amp;shcy;&amp;Tcy;&amp;ucy;&amp;rcy;.BY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4142" y="3175776"/>
            <a:ext cx="5275554" cy="3421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89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89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89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73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73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73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5734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67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6643702" y="6069033"/>
            <a:ext cx="2000264" cy="360363"/>
          </a:xfrm>
          <a:prstGeom prst="rect">
            <a:avLst/>
          </a:prstGeom>
          <a:ln>
            <a:solidFill>
              <a:schemeClr val="tx1"/>
            </a:solidFill>
            <a:headEnd/>
            <a:tailEnd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 anchor="ctr"/>
          <a:lstStyle/>
          <a:p>
            <a:pPr>
              <a:defRPr/>
            </a:pPr>
            <a:r>
              <a:rPr lang="ru-RU" sz="1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Продолжить игру</a:t>
            </a:r>
          </a:p>
        </p:txBody>
      </p:sp>
      <p:sp>
        <p:nvSpPr>
          <p:cNvPr id="21" name="Rectangle 117">
            <a:hlinkClick r:id="" action="ppaction://noaction"/>
          </p:cNvPr>
          <p:cNvSpPr>
            <a:spLocks noChangeArrowheads="1"/>
          </p:cNvSpPr>
          <p:nvPr/>
        </p:nvSpPr>
        <p:spPr bwMode="auto">
          <a:xfrm>
            <a:off x="428596" y="6072206"/>
            <a:ext cx="1571636" cy="360363"/>
          </a:xfrm>
          <a:prstGeom prst="rect">
            <a:avLst/>
          </a:prstGeom>
          <a:ln>
            <a:solidFill>
              <a:schemeClr val="tx1"/>
            </a:solidFill>
            <a:headEnd/>
            <a:tailEnd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>
              <a:defRPr/>
            </a:pPr>
            <a:r>
              <a:rPr lang="ru-RU" sz="2000" b="1" dirty="0">
                <a:solidFill>
                  <a:schemeClr val="tx1"/>
                </a:solidFill>
                <a:latin typeface="Arial" charset="0"/>
              </a:rPr>
              <a:t>РАУНД </a:t>
            </a:r>
            <a:r>
              <a:rPr lang="en-US" sz="2000" b="1" dirty="0">
                <a:solidFill>
                  <a:schemeClr val="tx1"/>
                </a:solidFill>
                <a:latin typeface="Arial" charset="0"/>
              </a:rPr>
              <a:t>II</a:t>
            </a:r>
            <a:endParaRPr lang="ru-RU" sz="2000" b="1" dirty="0">
              <a:solidFill>
                <a:schemeClr val="tx1"/>
              </a:solidFill>
              <a:latin typeface="Arial" charset="0"/>
            </a:endParaRPr>
          </a:p>
        </p:txBody>
      </p:sp>
      <p:grpSp>
        <p:nvGrpSpPr>
          <p:cNvPr id="40973" name="Группа 21"/>
          <p:cNvGrpSpPr>
            <a:grpSpLocks/>
          </p:cNvGrpSpPr>
          <p:nvPr/>
        </p:nvGrpSpPr>
        <p:grpSpPr bwMode="auto">
          <a:xfrm>
            <a:off x="7786688" y="500063"/>
            <a:ext cx="857250" cy="857250"/>
            <a:chOff x="7786710" y="500042"/>
            <a:chExt cx="857256" cy="857256"/>
          </a:xfrm>
        </p:grpSpPr>
        <p:sp>
          <p:nvSpPr>
            <p:cNvPr id="23" name="Багетная рамка 22"/>
            <p:cNvSpPr/>
            <p:nvPr/>
          </p:nvSpPr>
          <p:spPr>
            <a:xfrm>
              <a:off x="7786710" y="500042"/>
              <a:ext cx="857256" cy="857256"/>
            </a:xfrm>
            <a:prstGeom prst="bevel">
              <a:avLst/>
            </a:prstGeom>
            <a:ln>
              <a:solidFill>
                <a:schemeClr val="tx1"/>
              </a:solidFill>
            </a:ln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4" name="Прямоугольник 23"/>
            <p:cNvSpPr/>
            <p:nvPr/>
          </p:nvSpPr>
          <p:spPr>
            <a:xfrm>
              <a:off x="7826115" y="502746"/>
              <a:ext cx="748924" cy="769441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ru-RU" sz="4400" b="1" dirty="0">
                  <a:ln w="17780" cmpd="sng">
                    <a:solidFill>
                      <a:srgbClr val="FFFFFF"/>
                    </a:solidFill>
                    <a:prstDash val="solid"/>
                    <a:miter lim="800000"/>
                  </a:ln>
                  <a:gradFill rotWithShape="1">
                    <a:gsLst>
                      <a:gs pos="0">
                        <a:srgbClr val="000000">
                          <a:tint val="92000"/>
                          <a:shade val="100000"/>
                          <a:satMod val="150000"/>
                        </a:srgbClr>
                      </a:gs>
                      <a:gs pos="49000">
                        <a:srgbClr val="000000">
                          <a:tint val="89000"/>
                          <a:shade val="90000"/>
                          <a:satMod val="150000"/>
                        </a:srgbClr>
                      </a:gs>
                      <a:gs pos="50000">
                        <a:srgbClr val="000000">
                          <a:tint val="100000"/>
                          <a:shade val="75000"/>
                          <a:satMod val="150000"/>
                        </a:srgbClr>
                      </a:gs>
                      <a:gs pos="95000">
                        <a:srgbClr val="000000">
                          <a:shade val="47000"/>
                          <a:satMod val="150000"/>
                        </a:srgbClr>
                      </a:gs>
                      <a:gs pos="100000">
                        <a:srgbClr val="000000">
                          <a:shade val="39000"/>
                          <a:satMod val="150000"/>
                        </a:srgbClr>
                      </a:gs>
                    </a:gsLst>
                    <a:lin ang="5400000"/>
                  </a:gradFill>
                  <a:effectLst>
                    <a:outerShdw blurRad="50800" algn="tl" rotWithShape="0">
                      <a:srgbClr val="000000"/>
                    </a:outerShdw>
                  </a:effectLst>
                </a:rPr>
                <a:t>20</a:t>
              </a:r>
            </a:p>
          </p:txBody>
        </p:sp>
      </p:grpSp>
      <p:sp>
        <p:nvSpPr>
          <p:cNvPr id="25" name="Скругленный прямоугольник 24"/>
          <p:cNvSpPr/>
          <p:nvPr/>
        </p:nvSpPr>
        <p:spPr>
          <a:xfrm>
            <a:off x="369185" y="1203953"/>
            <a:ext cx="5282934" cy="2072272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marL="609600" indent="-609600">
              <a:spcBef>
                <a:spcPct val="20000"/>
              </a:spcBef>
              <a:defRPr/>
            </a:pPr>
            <a:r>
              <a:rPr lang="ru-RU" sz="2800" b="1" dirty="0" smtClean="0"/>
              <a:t> </a:t>
            </a:r>
            <a:endParaRPr lang="ru-RU" sz="2800" b="1" dirty="0"/>
          </a:p>
        </p:txBody>
      </p:sp>
      <p:sp>
        <p:nvSpPr>
          <p:cNvPr id="15" name="TextBox 14"/>
          <p:cNvSpPr txBox="1"/>
          <p:nvPr/>
        </p:nvSpPr>
        <p:spPr>
          <a:xfrm>
            <a:off x="459040" y="1245239"/>
            <a:ext cx="5257357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/>
              <a:t>Полосатая злодейка</a:t>
            </a:r>
          </a:p>
          <a:p>
            <a:r>
              <a:rPr lang="ru-RU" sz="2800" b="1" dirty="0"/>
              <a:t>Съест любого малыша:</a:t>
            </a:r>
          </a:p>
          <a:p>
            <a:r>
              <a:rPr lang="ru-RU" sz="2800" b="1" dirty="0"/>
              <a:t>Пескаря, плотву, уклейку,</a:t>
            </a:r>
          </a:p>
          <a:p>
            <a:r>
              <a:rPr lang="ru-RU" sz="2800" b="1" dirty="0"/>
              <a:t>Не проглотит лишь ерша. 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714333" y="475798"/>
            <a:ext cx="493778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РЫБЫ</a:t>
            </a:r>
            <a:endParaRPr lang="ru-RU" sz="4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5652118" y="4143380"/>
            <a:ext cx="2920409" cy="1571636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4000" b="1" dirty="0" smtClean="0"/>
              <a:t>Щука</a:t>
            </a:r>
            <a:endParaRPr lang="ru-RU" sz="4000" b="1" dirty="0"/>
          </a:p>
        </p:txBody>
      </p:sp>
      <p:pic>
        <p:nvPicPr>
          <p:cNvPr id="40962" name="Picture 2" descr="&amp;scy;&amp;acy;&amp;mcy;&amp;acy;&amp;yacy; &amp;bcy;&amp;ocy;&amp;lcy;&amp;softcy;&amp;shcy;&amp;acy;&amp;yacy; &amp;shchcy;&amp;ucy;&amp;kcy;&amp;acy;, &amp;shchcy;&amp;ucy;&amp;kcy;&amp;icy;-&amp;gcy;&amp;icy;&amp;gcy;&amp;acy;&amp;ncy;&amp;tcy;&amp;ycy;, &amp;shchcy;&amp;ucy;&amp;kcy;&amp;acy; &amp;icy;&amp;mcy;&amp;pcy;&amp;iecy;&amp;rcy;&amp;acy;&amp;tcy;&amp;ocy;&amp;rcy;&amp;acy; &amp;Fcy;&amp;rcy;&amp;icy;&amp;dcy;&amp;rcy;&amp;icy;&amp;khcy;&amp;acy; II, &amp;shchcy;&amp;ucy;&amp;kcy;&amp;acy; &amp;tscy;&amp;acy;&amp;rcy;&amp;yacy; &amp;Bcy;&amp;ocy;&amp;rcy;&amp;icy;&amp;scy;&amp;acy; &amp;Fcy;&amp;iecy;&amp;dcy;&amp;ocy;&amp;rcy;&amp;ocy;&amp;vcy;&amp;icy;&amp;chcy;&amp;acy;, &amp;rcy;&amp;acy;&amp;zcy;&amp;mcy;&amp;iecy;&amp;rcy;&amp;ycy; &amp;bcy;&amp;ocy;&amp;lcy;&amp;softcy;&amp;shcy;&amp;icy;&amp;khcy; &amp;rcy;&amp;ycy;&amp;bcy;, &amp;vcy;&amp;ocy;&amp;zcy;&amp;rcy;&amp;acy;&amp;scy;&amp;tcy; &amp;rcy;&amp;ycy;&amp;bcy;, &amp;icy;&amp;scy;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230" y="3276225"/>
            <a:ext cx="5156855" cy="38676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09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09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09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67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6643702" y="6069033"/>
            <a:ext cx="2000264" cy="360363"/>
          </a:xfrm>
          <a:prstGeom prst="rect">
            <a:avLst/>
          </a:prstGeom>
          <a:ln>
            <a:solidFill>
              <a:schemeClr val="tx1"/>
            </a:solidFill>
            <a:headEnd/>
            <a:tailEnd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 anchor="ctr"/>
          <a:lstStyle/>
          <a:p>
            <a:pPr>
              <a:defRPr/>
            </a:pPr>
            <a:r>
              <a:rPr lang="ru-RU" sz="1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Продолжить игру</a:t>
            </a:r>
          </a:p>
        </p:txBody>
      </p:sp>
      <p:sp>
        <p:nvSpPr>
          <p:cNvPr id="21" name="Rectangle 117">
            <a:hlinkClick r:id="" action="ppaction://noaction"/>
          </p:cNvPr>
          <p:cNvSpPr>
            <a:spLocks noChangeArrowheads="1"/>
          </p:cNvSpPr>
          <p:nvPr/>
        </p:nvSpPr>
        <p:spPr bwMode="auto">
          <a:xfrm>
            <a:off x="428596" y="6072206"/>
            <a:ext cx="1571636" cy="360363"/>
          </a:xfrm>
          <a:prstGeom prst="rect">
            <a:avLst/>
          </a:prstGeom>
          <a:ln>
            <a:solidFill>
              <a:schemeClr val="tx1"/>
            </a:solidFill>
            <a:headEnd/>
            <a:tailEnd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>
              <a:defRPr/>
            </a:pPr>
            <a:r>
              <a:rPr lang="ru-RU" sz="2000" b="1" dirty="0">
                <a:solidFill>
                  <a:schemeClr val="tx1"/>
                </a:solidFill>
                <a:latin typeface="Arial" charset="0"/>
              </a:rPr>
              <a:t>РАУНД </a:t>
            </a:r>
            <a:r>
              <a:rPr lang="en-US" sz="2000" b="1" dirty="0">
                <a:solidFill>
                  <a:schemeClr val="tx1"/>
                </a:solidFill>
                <a:latin typeface="Arial" charset="0"/>
              </a:rPr>
              <a:t>II</a:t>
            </a:r>
            <a:endParaRPr lang="ru-RU" sz="2000" b="1" dirty="0">
              <a:solidFill>
                <a:schemeClr val="tx1"/>
              </a:solidFill>
              <a:latin typeface="Arial" charset="0"/>
            </a:endParaRPr>
          </a:p>
        </p:txBody>
      </p:sp>
      <p:grpSp>
        <p:nvGrpSpPr>
          <p:cNvPr id="41997" name="Группа 21"/>
          <p:cNvGrpSpPr>
            <a:grpSpLocks/>
          </p:cNvGrpSpPr>
          <p:nvPr/>
        </p:nvGrpSpPr>
        <p:grpSpPr bwMode="auto">
          <a:xfrm>
            <a:off x="7786688" y="500063"/>
            <a:ext cx="857250" cy="857250"/>
            <a:chOff x="7786710" y="500042"/>
            <a:chExt cx="857256" cy="857256"/>
          </a:xfrm>
        </p:grpSpPr>
        <p:sp>
          <p:nvSpPr>
            <p:cNvPr id="23" name="Багетная рамка 22"/>
            <p:cNvSpPr/>
            <p:nvPr/>
          </p:nvSpPr>
          <p:spPr>
            <a:xfrm>
              <a:off x="7786710" y="500042"/>
              <a:ext cx="857256" cy="857256"/>
            </a:xfrm>
            <a:prstGeom prst="bevel">
              <a:avLst/>
            </a:prstGeom>
            <a:ln>
              <a:solidFill>
                <a:schemeClr val="tx1"/>
              </a:solidFill>
            </a:ln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4" name="Прямоугольник 23"/>
            <p:cNvSpPr/>
            <p:nvPr/>
          </p:nvSpPr>
          <p:spPr>
            <a:xfrm>
              <a:off x="7826115" y="502746"/>
              <a:ext cx="748924" cy="769441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ru-RU" sz="4400" b="1" dirty="0">
                  <a:ln w="17780" cmpd="sng">
                    <a:solidFill>
                      <a:srgbClr val="FFFFFF"/>
                    </a:solidFill>
                    <a:prstDash val="solid"/>
                    <a:miter lim="800000"/>
                  </a:ln>
                  <a:gradFill rotWithShape="1">
                    <a:gsLst>
                      <a:gs pos="0">
                        <a:srgbClr val="000000">
                          <a:tint val="92000"/>
                          <a:shade val="100000"/>
                          <a:satMod val="150000"/>
                        </a:srgbClr>
                      </a:gs>
                      <a:gs pos="49000">
                        <a:srgbClr val="000000">
                          <a:tint val="89000"/>
                          <a:shade val="90000"/>
                          <a:satMod val="150000"/>
                        </a:srgbClr>
                      </a:gs>
                      <a:gs pos="50000">
                        <a:srgbClr val="000000">
                          <a:tint val="100000"/>
                          <a:shade val="75000"/>
                          <a:satMod val="150000"/>
                        </a:srgbClr>
                      </a:gs>
                      <a:gs pos="95000">
                        <a:srgbClr val="000000">
                          <a:shade val="47000"/>
                          <a:satMod val="150000"/>
                        </a:srgbClr>
                      </a:gs>
                      <a:gs pos="100000">
                        <a:srgbClr val="000000">
                          <a:shade val="39000"/>
                          <a:satMod val="150000"/>
                        </a:srgbClr>
                      </a:gs>
                    </a:gsLst>
                    <a:lin ang="5400000"/>
                  </a:gradFill>
                  <a:effectLst>
                    <a:outerShdw blurRad="50800" algn="tl" rotWithShape="0">
                      <a:srgbClr val="000000"/>
                    </a:outerShdw>
                  </a:effectLst>
                </a:rPr>
                <a:t>30</a:t>
              </a:r>
            </a:p>
          </p:txBody>
        </p:sp>
      </p:grpSp>
      <p:sp>
        <p:nvSpPr>
          <p:cNvPr id="25" name="Скругленный прямоугольник 24"/>
          <p:cNvSpPr/>
          <p:nvPr/>
        </p:nvSpPr>
        <p:spPr>
          <a:xfrm>
            <a:off x="251520" y="1223578"/>
            <a:ext cx="7776864" cy="2143140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marL="609600" indent="-609600">
              <a:spcBef>
                <a:spcPct val="20000"/>
              </a:spcBef>
              <a:defRPr/>
            </a:pPr>
            <a:r>
              <a:rPr lang="ru-RU" sz="2800" b="1" dirty="0"/>
              <a:t>В рот этой рыбе палец не клади,</a:t>
            </a:r>
          </a:p>
          <a:p>
            <a:pPr marL="609600" indent="-609600">
              <a:spcBef>
                <a:spcPct val="20000"/>
              </a:spcBef>
              <a:defRPr/>
            </a:pPr>
            <a:r>
              <a:rPr lang="ru-RU" sz="2800" b="1" dirty="0"/>
              <a:t>Смотри, за борт ты к ней не упади,</a:t>
            </a:r>
          </a:p>
          <a:p>
            <a:pPr marL="609600" indent="-609600">
              <a:spcBef>
                <a:spcPct val="20000"/>
              </a:spcBef>
              <a:defRPr/>
            </a:pPr>
            <a:r>
              <a:rPr lang="ru-RU" sz="2800" b="1" dirty="0"/>
              <a:t>Ведь эта хищница в один присест</a:t>
            </a:r>
          </a:p>
          <a:p>
            <a:pPr marL="609600" indent="-609600">
              <a:spcBef>
                <a:spcPct val="20000"/>
              </a:spcBef>
              <a:defRPr/>
            </a:pPr>
            <a:r>
              <a:rPr lang="ru-RU" sz="2800" b="1" dirty="0"/>
              <a:t>Тебя </a:t>
            </a:r>
            <a:r>
              <a:rPr lang="ru-RU" sz="2800" b="1" dirty="0" smtClean="0"/>
              <a:t>возьмёт </a:t>
            </a:r>
            <a:r>
              <a:rPr lang="ru-RU" sz="2800" b="1" dirty="0"/>
              <a:t>и просто </a:t>
            </a:r>
            <a:r>
              <a:rPr lang="ru-RU" sz="2800" b="1" dirty="0" smtClean="0"/>
              <a:t>съест.</a:t>
            </a:r>
            <a:endParaRPr lang="ru-RU" sz="2800" b="1" dirty="0"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85786" y="461943"/>
            <a:ext cx="551440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РЫБЫ</a:t>
            </a:r>
            <a:endParaRPr lang="ru-RU" sz="4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6084168" y="4143380"/>
            <a:ext cx="2488359" cy="1571636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4000" b="1" dirty="0" smtClean="0"/>
              <a:t>Акула</a:t>
            </a:r>
            <a:endParaRPr lang="ru-RU" sz="4000" b="1" dirty="0"/>
          </a:p>
        </p:txBody>
      </p:sp>
      <p:pic>
        <p:nvPicPr>
          <p:cNvPr id="41986" name="Picture 2" descr="&amp;Acy;&amp;kcy;&amp;ucy;&amp;lcy;&amp;ycy; &amp;scy;&amp;pcy;&amp;ocy;&amp;scy;&amp;ocy;&amp;bcy;&amp;ncy;&amp;ycy; &amp;rcy;&amp;acy;&amp;zcy;&amp;mcy;&amp;ncy;&amp;ocy;&amp;zhcy;&amp;acy;&amp;tcy;&amp;softcy;&amp;scy;&amp;yacy; &amp;bcy;&amp;iecy;&amp;zcy; &amp;scy;&amp;acy;&amp;mcy;&amp;tscy;&amp;ocy;&amp;vcy; &amp;Ncy;&amp;acy;&amp;ucy;&amp;kcy;&amp;acy; &amp;Ncy;&amp;ocy;&amp;vcy;&amp;ocy;&amp;scy;&amp;tcy;&amp;icy; &amp;ocy;&amp;tcy; &amp;IEcy;&amp;zhcy;&amp;iecy;&amp;ncy;&amp;iecy;&amp;dcy;&amp;iecy;&amp;lcy;&amp;softcy;&amp;ncy;&amp;icy;&amp;kcy;&amp;acy; 2000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711" y="3485146"/>
            <a:ext cx="5185369" cy="32408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19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19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19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67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6643702" y="6069033"/>
            <a:ext cx="2000264" cy="360363"/>
          </a:xfrm>
          <a:prstGeom prst="rect">
            <a:avLst/>
          </a:prstGeom>
          <a:ln>
            <a:solidFill>
              <a:schemeClr val="tx1"/>
            </a:solidFill>
            <a:headEnd/>
            <a:tailEnd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 anchor="ctr"/>
          <a:lstStyle/>
          <a:p>
            <a:pPr>
              <a:defRPr/>
            </a:pPr>
            <a:r>
              <a:rPr lang="ru-RU" sz="1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Продолжить игру</a:t>
            </a:r>
          </a:p>
        </p:txBody>
      </p:sp>
      <p:sp>
        <p:nvSpPr>
          <p:cNvPr id="20" name="Rectangle 117">
            <a:hlinkClick r:id="" action="ppaction://noaction"/>
          </p:cNvPr>
          <p:cNvSpPr>
            <a:spLocks noChangeArrowheads="1"/>
          </p:cNvSpPr>
          <p:nvPr/>
        </p:nvSpPr>
        <p:spPr bwMode="auto">
          <a:xfrm>
            <a:off x="428596" y="6072206"/>
            <a:ext cx="1571636" cy="360363"/>
          </a:xfrm>
          <a:prstGeom prst="rect">
            <a:avLst/>
          </a:prstGeom>
          <a:ln>
            <a:solidFill>
              <a:schemeClr val="tx1"/>
            </a:solidFill>
            <a:headEnd/>
            <a:tailEnd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>
              <a:defRPr/>
            </a:pPr>
            <a:r>
              <a:rPr lang="ru-RU" sz="2000" b="1" dirty="0">
                <a:solidFill>
                  <a:schemeClr val="tx1"/>
                </a:solidFill>
                <a:latin typeface="Arial" charset="0"/>
              </a:rPr>
              <a:t>РАУНД </a:t>
            </a:r>
            <a:r>
              <a:rPr lang="en-US" sz="2000" b="1" dirty="0">
                <a:solidFill>
                  <a:schemeClr val="tx1"/>
                </a:solidFill>
                <a:latin typeface="Arial" charset="0"/>
              </a:rPr>
              <a:t>II</a:t>
            </a:r>
            <a:endParaRPr lang="ru-RU" sz="2000" b="1" dirty="0">
              <a:solidFill>
                <a:schemeClr val="tx1"/>
              </a:solidFill>
              <a:latin typeface="Arial" charset="0"/>
            </a:endParaRPr>
          </a:p>
        </p:txBody>
      </p:sp>
      <p:grpSp>
        <p:nvGrpSpPr>
          <p:cNvPr id="43020" name="Группа 20"/>
          <p:cNvGrpSpPr>
            <a:grpSpLocks/>
          </p:cNvGrpSpPr>
          <p:nvPr/>
        </p:nvGrpSpPr>
        <p:grpSpPr bwMode="auto">
          <a:xfrm>
            <a:off x="7786688" y="500063"/>
            <a:ext cx="857250" cy="857250"/>
            <a:chOff x="7786710" y="500042"/>
            <a:chExt cx="857256" cy="857256"/>
          </a:xfrm>
        </p:grpSpPr>
        <p:sp>
          <p:nvSpPr>
            <p:cNvPr id="22" name="Багетная рамка 21"/>
            <p:cNvSpPr/>
            <p:nvPr/>
          </p:nvSpPr>
          <p:spPr>
            <a:xfrm>
              <a:off x="7786710" y="500042"/>
              <a:ext cx="857256" cy="857256"/>
            </a:xfrm>
            <a:prstGeom prst="bevel">
              <a:avLst/>
            </a:prstGeom>
            <a:ln>
              <a:solidFill>
                <a:schemeClr val="tx1"/>
              </a:solidFill>
            </a:ln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3" name="Прямоугольник 22"/>
            <p:cNvSpPr/>
            <p:nvPr/>
          </p:nvSpPr>
          <p:spPr>
            <a:xfrm>
              <a:off x="7826115" y="502746"/>
              <a:ext cx="748924" cy="769441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ru-RU" sz="4400" b="1" dirty="0">
                  <a:ln w="17780" cmpd="sng">
                    <a:solidFill>
                      <a:srgbClr val="FFFFFF"/>
                    </a:solidFill>
                    <a:prstDash val="solid"/>
                    <a:miter lim="800000"/>
                  </a:ln>
                  <a:gradFill rotWithShape="1">
                    <a:gsLst>
                      <a:gs pos="0">
                        <a:srgbClr val="000000">
                          <a:tint val="92000"/>
                          <a:shade val="100000"/>
                          <a:satMod val="150000"/>
                        </a:srgbClr>
                      </a:gs>
                      <a:gs pos="49000">
                        <a:srgbClr val="000000">
                          <a:tint val="89000"/>
                          <a:shade val="90000"/>
                          <a:satMod val="150000"/>
                        </a:srgbClr>
                      </a:gs>
                      <a:gs pos="50000">
                        <a:srgbClr val="000000">
                          <a:tint val="100000"/>
                          <a:shade val="75000"/>
                          <a:satMod val="150000"/>
                        </a:srgbClr>
                      </a:gs>
                      <a:gs pos="95000">
                        <a:srgbClr val="000000">
                          <a:shade val="47000"/>
                          <a:satMod val="150000"/>
                        </a:srgbClr>
                      </a:gs>
                      <a:gs pos="100000">
                        <a:srgbClr val="000000">
                          <a:shade val="39000"/>
                          <a:satMod val="150000"/>
                        </a:srgbClr>
                      </a:gs>
                    </a:gsLst>
                    <a:lin ang="5400000"/>
                  </a:gradFill>
                  <a:effectLst>
                    <a:outerShdw blurRad="50800" algn="tl" rotWithShape="0">
                      <a:srgbClr val="000000"/>
                    </a:outerShdw>
                  </a:effectLst>
                </a:rPr>
                <a:t>40</a:t>
              </a:r>
            </a:p>
          </p:txBody>
        </p:sp>
      </p:grpSp>
      <p:sp>
        <p:nvSpPr>
          <p:cNvPr id="24" name="Скругленный прямоугольник 23"/>
          <p:cNvSpPr/>
          <p:nvPr/>
        </p:nvSpPr>
        <p:spPr>
          <a:xfrm>
            <a:off x="428596" y="1050562"/>
            <a:ext cx="6683726" cy="2214578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marL="609600" indent="-609600">
              <a:spcBef>
                <a:spcPct val="20000"/>
              </a:spcBef>
              <a:defRPr/>
            </a:pPr>
            <a:r>
              <a:rPr lang="ru-RU" sz="2800" b="1" dirty="0">
                <a:effectLst>
                  <a:outerShdw blurRad="38100" dist="38100" dir="2700000" algn="tl">
                    <a:srgbClr val="FFFFFF"/>
                  </a:outerShdw>
                </a:effectLst>
              </a:rPr>
              <a:t>Вот так рыба – просто чудо!</a:t>
            </a:r>
          </a:p>
          <a:p>
            <a:pPr marL="609600" indent="-609600">
              <a:spcBef>
                <a:spcPct val="20000"/>
              </a:spcBef>
              <a:defRPr/>
            </a:pPr>
            <a:r>
              <a:rPr lang="ru-RU" sz="2800" b="1" dirty="0">
                <a:effectLst>
                  <a:outerShdw blurRad="38100" dist="38100" dir="2700000" algn="tl">
                    <a:srgbClr val="FFFFFF"/>
                  </a:outerShdw>
                </a:effectLst>
              </a:rPr>
              <a:t>Очень плоская, как блюдо.</a:t>
            </a:r>
          </a:p>
          <a:p>
            <a:pPr marL="609600" indent="-609600">
              <a:spcBef>
                <a:spcPct val="20000"/>
              </a:spcBef>
              <a:defRPr/>
            </a:pPr>
            <a:r>
              <a:rPr lang="ru-RU" sz="2800" b="1" dirty="0">
                <a:effectLst>
                  <a:outerShdw blurRad="38100" dist="38100" dir="2700000" algn="tl">
                    <a:srgbClr val="FFFFFF"/>
                  </a:outerShdw>
                </a:effectLst>
              </a:rPr>
              <a:t>Оба глаза на спине,</a:t>
            </a:r>
          </a:p>
          <a:p>
            <a:pPr marL="609600" indent="-609600">
              <a:spcBef>
                <a:spcPct val="20000"/>
              </a:spcBef>
              <a:defRPr/>
            </a:pPr>
            <a:r>
              <a:rPr lang="ru-RU" sz="2800" b="1" dirty="0">
                <a:effectLst>
                  <a:outerShdw blurRad="38100" dist="38100" dir="2700000" algn="tl">
                    <a:srgbClr val="FFFFFF"/>
                  </a:outerShdw>
                </a:effectLst>
              </a:rPr>
              <a:t>И живет на самом </a:t>
            </a:r>
            <a:r>
              <a:rPr lang="ru-RU" sz="2800" b="1" dirty="0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дне.</a:t>
            </a:r>
            <a:endParaRPr lang="ru-RU" sz="2800" b="1" dirty="0"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57374" y="332656"/>
            <a:ext cx="569880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РЫБЫ</a:t>
            </a:r>
            <a:endParaRPr lang="ru-RU" sz="44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5652118" y="4143380"/>
            <a:ext cx="2920409" cy="1571636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4000" b="1" dirty="0" smtClean="0"/>
              <a:t>Камбала</a:t>
            </a:r>
            <a:endParaRPr lang="ru-RU" sz="4000" b="1" dirty="0"/>
          </a:p>
        </p:txBody>
      </p:sp>
      <p:pic>
        <p:nvPicPr>
          <p:cNvPr id="43010" name="Picture 2" descr="&amp;Kcy;&amp;acy;&amp;mcy;&amp;bcy;&amp;acy;&amp;lcy;&amp;acy;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390900"/>
            <a:ext cx="5181600" cy="34671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30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30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30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Rectangle 67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6643702" y="6069033"/>
            <a:ext cx="2000264" cy="360363"/>
          </a:xfrm>
          <a:prstGeom prst="rect">
            <a:avLst/>
          </a:prstGeom>
          <a:ln>
            <a:solidFill>
              <a:schemeClr val="tx1"/>
            </a:solidFill>
            <a:headEnd/>
            <a:tailEnd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 anchor="ctr"/>
          <a:lstStyle/>
          <a:p>
            <a:pPr>
              <a:defRPr/>
            </a:pPr>
            <a:r>
              <a:rPr lang="ru-RU" sz="1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Продолжить игру</a:t>
            </a:r>
          </a:p>
        </p:txBody>
      </p:sp>
      <p:sp>
        <p:nvSpPr>
          <p:cNvPr id="54" name="Rectangle 117">
            <a:hlinkClick r:id="" action="ppaction://noaction"/>
          </p:cNvPr>
          <p:cNvSpPr>
            <a:spLocks noChangeArrowheads="1"/>
          </p:cNvSpPr>
          <p:nvPr/>
        </p:nvSpPr>
        <p:spPr bwMode="auto">
          <a:xfrm>
            <a:off x="428596" y="6072206"/>
            <a:ext cx="1571636" cy="360363"/>
          </a:xfrm>
          <a:prstGeom prst="rect">
            <a:avLst/>
          </a:prstGeom>
          <a:ln>
            <a:solidFill>
              <a:schemeClr val="tx1"/>
            </a:solidFill>
            <a:headEnd/>
            <a:tailEnd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>
              <a:defRPr/>
            </a:pPr>
            <a:r>
              <a:rPr lang="ru-RU" sz="2000" b="1" dirty="0">
                <a:solidFill>
                  <a:schemeClr val="tx1"/>
                </a:solidFill>
                <a:latin typeface="Arial" charset="0"/>
              </a:rPr>
              <a:t>РАУНД </a:t>
            </a:r>
            <a:r>
              <a:rPr lang="en-US" sz="2000" b="1" dirty="0">
                <a:solidFill>
                  <a:schemeClr val="tx1"/>
                </a:solidFill>
                <a:latin typeface="Arial" charset="0"/>
              </a:rPr>
              <a:t>II</a:t>
            </a:r>
            <a:endParaRPr lang="ru-RU" sz="2000" b="1" dirty="0">
              <a:solidFill>
                <a:schemeClr val="tx1"/>
              </a:solidFill>
              <a:latin typeface="Arial" charset="0"/>
            </a:endParaRPr>
          </a:p>
        </p:txBody>
      </p:sp>
      <p:grpSp>
        <p:nvGrpSpPr>
          <p:cNvPr id="5133" name="Группа 21"/>
          <p:cNvGrpSpPr>
            <a:grpSpLocks/>
          </p:cNvGrpSpPr>
          <p:nvPr/>
        </p:nvGrpSpPr>
        <p:grpSpPr bwMode="auto">
          <a:xfrm>
            <a:off x="7715250" y="571500"/>
            <a:ext cx="857250" cy="857250"/>
            <a:chOff x="7786710" y="500042"/>
            <a:chExt cx="857256" cy="857256"/>
          </a:xfrm>
        </p:grpSpPr>
        <p:sp>
          <p:nvSpPr>
            <p:cNvPr id="56" name="Багетная рамка 55"/>
            <p:cNvSpPr/>
            <p:nvPr/>
          </p:nvSpPr>
          <p:spPr>
            <a:xfrm>
              <a:off x="7786710" y="500042"/>
              <a:ext cx="857256" cy="857256"/>
            </a:xfrm>
            <a:prstGeom prst="bevel">
              <a:avLst/>
            </a:prstGeom>
            <a:ln>
              <a:solidFill>
                <a:schemeClr val="tx1"/>
              </a:solidFill>
            </a:ln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57" name="Прямоугольник 56"/>
            <p:cNvSpPr/>
            <p:nvPr/>
          </p:nvSpPr>
          <p:spPr>
            <a:xfrm>
              <a:off x="7826112" y="502746"/>
              <a:ext cx="748929" cy="769446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ru-RU" sz="4400" b="1" dirty="0">
                  <a:ln w="17780" cmpd="sng">
                    <a:solidFill>
                      <a:srgbClr val="FFFFFF"/>
                    </a:solidFill>
                    <a:prstDash val="solid"/>
                    <a:miter lim="800000"/>
                  </a:ln>
                  <a:gradFill rotWithShape="1">
                    <a:gsLst>
                      <a:gs pos="0">
                        <a:srgbClr val="000000">
                          <a:tint val="92000"/>
                          <a:shade val="100000"/>
                          <a:satMod val="150000"/>
                        </a:srgbClr>
                      </a:gs>
                      <a:gs pos="49000">
                        <a:srgbClr val="000000">
                          <a:tint val="89000"/>
                          <a:shade val="90000"/>
                          <a:satMod val="150000"/>
                        </a:srgbClr>
                      </a:gs>
                      <a:gs pos="50000">
                        <a:srgbClr val="000000">
                          <a:tint val="100000"/>
                          <a:shade val="75000"/>
                          <a:satMod val="150000"/>
                        </a:srgbClr>
                      </a:gs>
                      <a:gs pos="95000">
                        <a:srgbClr val="000000">
                          <a:shade val="47000"/>
                          <a:satMod val="150000"/>
                        </a:srgbClr>
                      </a:gs>
                      <a:gs pos="100000">
                        <a:srgbClr val="000000">
                          <a:shade val="39000"/>
                          <a:satMod val="150000"/>
                        </a:srgbClr>
                      </a:gs>
                    </a:gsLst>
                    <a:lin ang="5400000"/>
                  </a:gradFill>
                  <a:effectLst>
                    <a:outerShdw blurRad="50800" algn="tl" rotWithShape="0">
                      <a:srgbClr val="000000"/>
                    </a:outerShdw>
                  </a:effectLst>
                </a:rPr>
                <a:t>50</a:t>
              </a:r>
            </a:p>
          </p:txBody>
        </p:sp>
      </p:grpSp>
      <p:sp>
        <p:nvSpPr>
          <p:cNvPr id="58" name="Скругленный прямоугольник 57"/>
          <p:cNvSpPr/>
          <p:nvPr/>
        </p:nvSpPr>
        <p:spPr>
          <a:xfrm>
            <a:off x="442487" y="1248587"/>
            <a:ext cx="5730118" cy="2335973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pPr marL="609600" indent="-609600">
              <a:spcBef>
                <a:spcPct val="20000"/>
              </a:spcBef>
              <a:defRPr/>
            </a:pPr>
            <a:r>
              <a:rPr lang="ru-RU" sz="28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	</a:t>
            </a:r>
            <a:endParaRPr lang="ru-RU" sz="2800" b="1" dirty="0"/>
          </a:p>
        </p:txBody>
      </p:sp>
      <p:sp>
        <p:nvSpPr>
          <p:cNvPr id="60" name="Прямоугольник 59"/>
          <p:cNvSpPr/>
          <p:nvPr/>
        </p:nvSpPr>
        <p:spPr>
          <a:xfrm>
            <a:off x="1757398" y="420315"/>
            <a:ext cx="4102470" cy="92333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>
              <a:defRPr/>
            </a:pPr>
            <a:r>
              <a:rPr lang="ru-RU" sz="5400" b="1" dirty="0">
                <a:ln/>
                <a:solidFill>
                  <a:schemeClr val="accent3"/>
                </a:solidFill>
              </a:rPr>
              <a:t>Кот в мешке</a:t>
            </a:r>
          </a:p>
        </p:txBody>
      </p:sp>
      <p:sp>
        <p:nvSpPr>
          <p:cNvPr id="48" name="TextBox 47"/>
          <p:cNvSpPr txBox="1"/>
          <p:nvPr/>
        </p:nvSpPr>
        <p:spPr>
          <a:xfrm>
            <a:off x="576667" y="1343645"/>
            <a:ext cx="5438627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/>
              <a:t>Эти рыбы живут в морях, но на нерест отправляются в реки и ручьи, где сами появились на свет. Этим рыбам мы благодарны за вкусную икру.</a:t>
            </a:r>
            <a:endParaRPr lang="ru-RU" sz="2800" b="1" dirty="0">
              <a:latin typeface="+mj-lt"/>
            </a:endParaRPr>
          </a:p>
        </p:txBody>
      </p:sp>
      <p:sp>
        <p:nvSpPr>
          <p:cNvPr id="49" name="Скругленный прямоугольник 48"/>
          <p:cNvSpPr/>
          <p:nvPr/>
        </p:nvSpPr>
        <p:spPr>
          <a:xfrm>
            <a:off x="5824725" y="4357694"/>
            <a:ext cx="2857520" cy="1357322"/>
          </a:xfrm>
          <a:prstGeom prst="round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4000" b="1" dirty="0" smtClean="0"/>
              <a:t>Лосось</a:t>
            </a:r>
            <a:endParaRPr lang="ru-RU" sz="4000" b="1" dirty="0"/>
          </a:p>
        </p:txBody>
      </p:sp>
      <p:pic>
        <p:nvPicPr>
          <p:cNvPr id="39938" name="Picture 2" descr="&amp;kcy;&amp;ocy;&amp;tcy;&amp;ocy;&amp;mcy;&amp;icy;&amp;shcy;&amp;kcy;&amp;icy; - &amp;scy;&amp;ocy;&amp;zcy;&amp;ncy;&amp;acy;&amp;ncy;&amp;icy;&amp;iecy; &amp;khcy;&amp;ucy;&amp;dcy;&amp;ocy;&amp;zhcy;&amp;ncy;&amp;icy;&amp;kcy;&amp;acy;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704" y="3724294"/>
            <a:ext cx="5627021" cy="30333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1" name="Группа 156"/>
          <p:cNvGrpSpPr>
            <a:grpSpLocks/>
          </p:cNvGrpSpPr>
          <p:nvPr/>
        </p:nvGrpSpPr>
        <p:grpSpPr bwMode="auto">
          <a:xfrm>
            <a:off x="161053" y="53136"/>
            <a:ext cx="8786813" cy="6642101"/>
            <a:chOff x="214313" y="358753"/>
            <a:chExt cx="8786813" cy="6642147"/>
          </a:xfrm>
        </p:grpSpPr>
        <p:grpSp>
          <p:nvGrpSpPr>
            <p:cNvPr id="87" name="Группа 91"/>
            <p:cNvGrpSpPr>
              <a:grpSpLocks/>
            </p:cNvGrpSpPr>
            <p:nvPr/>
          </p:nvGrpSpPr>
          <p:grpSpPr bwMode="auto">
            <a:xfrm>
              <a:off x="214313" y="358753"/>
              <a:ext cx="8786813" cy="6642147"/>
              <a:chOff x="214313" y="358753"/>
              <a:chExt cx="8786813" cy="6642147"/>
            </a:xfrm>
          </p:grpSpPr>
          <p:grpSp>
            <p:nvGrpSpPr>
              <p:cNvPr id="89" name="Группа 54"/>
              <p:cNvGrpSpPr>
                <a:grpSpLocks/>
              </p:cNvGrpSpPr>
              <p:nvPr/>
            </p:nvGrpSpPr>
            <p:grpSpPr bwMode="auto">
              <a:xfrm>
                <a:off x="214313" y="358753"/>
                <a:ext cx="8786813" cy="6642147"/>
                <a:chOff x="214313" y="358753"/>
                <a:chExt cx="8786813" cy="6642147"/>
              </a:xfrm>
            </p:grpSpPr>
            <p:sp>
              <p:nvSpPr>
                <p:cNvPr id="91" name="Прямоугольник 90"/>
                <p:cNvSpPr/>
                <p:nvPr/>
              </p:nvSpPr>
              <p:spPr bwMode="auto">
                <a:xfrm>
                  <a:off x="285751" y="500043"/>
                  <a:ext cx="8715375" cy="6500857"/>
                </a:xfrm>
                <a:prstGeom prst="rect">
                  <a:avLst/>
                </a:prstGeom>
                <a:gradFill>
                  <a:gsLst>
                    <a:gs pos="0">
                      <a:srgbClr val="000066"/>
                    </a:gs>
                    <a:gs pos="60000">
                      <a:schemeClr val="tx1"/>
                    </a:gs>
                    <a:gs pos="100000">
                      <a:srgbClr val="000066"/>
                    </a:gs>
                    <a:gs pos="100000">
                      <a:schemeClr val="tx1"/>
                    </a:gs>
                  </a:gsLst>
                </a:gradFill>
              </p:spPr>
              <p:style>
                <a:lnRef idx="0">
                  <a:schemeClr val="accent3"/>
                </a:lnRef>
                <a:fillRef idx="3">
                  <a:schemeClr val="accent3"/>
                </a:fillRef>
                <a:effectRef idx="3">
                  <a:schemeClr val="accent3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grpSp>
              <p:nvGrpSpPr>
                <p:cNvPr id="92" name="Группа 72"/>
                <p:cNvGrpSpPr/>
                <p:nvPr/>
              </p:nvGrpSpPr>
              <p:grpSpPr bwMode="auto">
                <a:xfrm>
                  <a:off x="642937" y="358753"/>
                  <a:ext cx="5572125" cy="5634077"/>
                  <a:chOff x="642909" y="357165"/>
                  <a:chExt cx="5572164" cy="5572164"/>
                </a:xfrm>
                <a:gradFill>
                  <a:gsLst>
                    <a:gs pos="0">
                      <a:schemeClr val="tx1"/>
                    </a:gs>
                    <a:gs pos="60000">
                      <a:srgbClr val="003399"/>
                    </a:gs>
                    <a:gs pos="100000">
                      <a:srgbClr val="000066"/>
                    </a:gs>
                    <a:gs pos="100000">
                      <a:schemeClr val="tx1">
                        <a:lumMod val="85000"/>
                        <a:lumOff val="15000"/>
                      </a:schemeClr>
                    </a:gs>
                  </a:gsLst>
                  <a:lin ang="16200000" scaled="0"/>
                </a:gra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grpSpPr>
              <p:sp>
                <p:nvSpPr>
                  <p:cNvPr id="116" name="Овал 9"/>
                  <p:cNvSpPr/>
                  <p:nvPr/>
                </p:nvSpPr>
                <p:spPr>
                  <a:xfrm>
                    <a:off x="642909" y="357165"/>
                    <a:ext cx="5572164" cy="5572164"/>
                  </a:xfrm>
                  <a:prstGeom prst="ellipse">
                    <a:avLst/>
                  </a:prstGeom>
                  <a:grpFill/>
                  <a:scene3d>
                    <a:camera prst="orthographicFront" fov="0">
                      <a:rot lat="0" lon="0" rev="0"/>
                    </a:camera>
                    <a:lightRig rig="contrasting" dir="t">
                      <a:rot lat="0" lon="0" rev="12000000"/>
                    </a:lightRig>
                  </a:scene3d>
                  <a:sp3d prstMaterial="powder">
                    <a:bevelT h="50800" prst="angle"/>
                  </a:sp3d>
                </p:spPr>
                <p:style>
                  <a:lnRef idx="0">
                    <a:schemeClr val="accent3"/>
                  </a:lnRef>
                  <a:fillRef idx="3">
                    <a:schemeClr val="accent3"/>
                  </a:fillRef>
                  <a:effectRef idx="3">
                    <a:schemeClr val="accent3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  <p:sp>
                <p:nvSpPr>
                  <p:cNvPr id="117" name="Овал 116"/>
                  <p:cNvSpPr/>
                  <p:nvPr/>
                </p:nvSpPr>
                <p:spPr>
                  <a:xfrm>
                    <a:off x="738896" y="500042"/>
                    <a:ext cx="5143536" cy="5143534"/>
                  </a:xfrm>
                  <a:prstGeom prst="ellipse">
                    <a:avLst/>
                  </a:prstGeom>
                  <a:grpFill/>
                  <a:scene3d>
                    <a:camera prst="orthographicFront" fov="0">
                      <a:rot lat="0" lon="0" rev="0"/>
                    </a:camera>
                    <a:lightRig rig="contrasting" dir="t">
                      <a:rot lat="0" lon="0" rev="12000000"/>
                    </a:lightRig>
                  </a:scene3d>
                  <a:sp3d prstMaterial="powder">
                    <a:bevelT h="50800" prst="angle"/>
                  </a:sp3d>
                </p:spPr>
                <p:style>
                  <a:lnRef idx="0">
                    <a:schemeClr val="accent3"/>
                  </a:lnRef>
                  <a:fillRef idx="3">
                    <a:schemeClr val="accent3"/>
                  </a:fillRef>
                  <a:effectRef idx="3">
                    <a:schemeClr val="accent3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</p:grpSp>
            <p:sp>
              <p:nvSpPr>
                <p:cNvPr id="93" name="4-конечная звезда 92"/>
                <p:cNvSpPr/>
                <p:nvPr/>
              </p:nvSpPr>
              <p:spPr bwMode="auto">
                <a:xfrm>
                  <a:off x="6500813" y="719913"/>
                  <a:ext cx="142875" cy="216695"/>
                </a:xfrm>
                <a:prstGeom prst="star4">
                  <a:avLst/>
                </a:prstGeom>
              </p:spPr>
              <p:style>
                <a:lnRef idx="0">
                  <a:schemeClr val="accent1"/>
                </a:lnRef>
                <a:fillRef idx="3">
                  <a:schemeClr val="accent1"/>
                </a:fillRef>
                <a:effectRef idx="3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94" name="4-конечная звезда 93"/>
                <p:cNvSpPr/>
                <p:nvPr/>
              </p:nvSpPr>
              <p:spPr bwMode="auto">
                <a:xfrm>
                  <a:off x="7143751" y="1225535"/>
                  <a:ext cx="285750" cy="433390"/>
                </a:xfrm>
                <a:prstGeom prst="star4">
                  <a:avLst/>
                </a:prstGeom>
              </p:spPr>
              <p:style>
                <a:lnRef idx="0">
                  <a:schemeClr val="accent1"/>
                </a:lnRef>
                <a:fillRef idx="3">
                  <a:schemeClr val="accent1"/>
                </a:fillRef>
                <a:effectRef idx="3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95" name="4-конечная звезда 94"/>
                <p:cNvSpPr/>
                <p:nvPr/>
              </p:nvSpPr>
              <p:spPr bwMode="auto">
                <a:xfrm>
                  <a:off x="8286751" y="2597939"/>
                  <a:ext cx="428625" cy="794549"/>
                </a:xfrm>
                <a:prstGeom prst="star4">
                  <a:avLst/>
                </a:prstGeom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  <a:outerShdw blurRad="65500" dist="38100" dir="5400000" rotWithShape="0">
                    <a:srgbClr val="000000">
                      <a:alpha val="40000"/>
                    </a:srgbClr>
                  </a:outerShdw>
                </a:effectLst>
              </p:spPr>
              <p:style>
                <a:lnRef idx="0">
                  <a:schemeClr val="accent1"/>
                </a:lnRef>
                <a:fillRef idx="3">
                  <a:schemeClr val="accent1"/>
                </a:fillRef>
                <a:effectRef idx="3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96" name="Полилиния 95"/>
                <p:cNvSpPr/>
                <p:nvPr/>
              </p:nvSpPr>
              <p:spPr bwMode="auto">
                <a:xfrm rot="19275439">
                  <a:off x="1038225" y="2827334"/>
                  <a:ext cx="463550" cy="304802"/>
                </a:xfrm>
                <a:custGeom>
                  <a:avLst/>
                  <a:gdLst>
                    <a:gd name="connsiteX0" fmla="*/ 0 w 548640"/>
                    <a:gd name="connsiteY0" fmla="*/ 0 h 321501"/>
                    <a:gd name="connsiteX1" fmla="*/ 0 w 548640"/>
                    <a:gd name="connsiteY1" fmla="*/ 0 h 321501"/>
                    <a:gd name="connsiteX2" fmla="*/ 24384 w 548640"/>
                    <a:gd name="connsiteY2" fmla="*/ 158496 h 321501"/>
                    <a:gd name="connsiteX3" fmla="*/ 73152 w 548640"/>
                    <a:gd name="connsiteY3" fmla="*/ 231648 h 321501"/>
                    <a:gd name="connsiteX4" fmla="*/ 109728 w 548640"/>
                    <a:gd name="connsiteY4" fmla="*/ 268224 h 321501"/>
                    <a:gd name="connsiteX5" fmla="*/ 182880 w 548640"/>
                    <a:gd name="connsiteY5" fmla="*/ 292608 h 321501"/>
                    <a:gd name="connsiteX6" fmla="*/ 548640 w 548640"/>
                    <a:gd name="connsiteY6" fmla="*/ 207264 h 321501"/>
                    <a:gd name="connsiteX7" fmla="*/ 0 w 548640"/>
                    <a:gd name="connsiteY7" fmla="*/ 0 h 3215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548640" h="321501">
                      <a:moveTo>
                        <a:pt x="0" y="0"/>
                      </a:moveTo>
                      <a:lnTo>
                        <a:pt x="0" y="0"/>
                      </a:lnTo>
                      <a:cubicBezTo>
                        <a:pt x="791" y="7120"/>
                        <a:pt x="9300" y="128328"/>
                        <a:pt x="24384" y="158496"/>
                      </a:cubicBezTo>
                      <a:cubicBezTo>
                        <a:pt x="37490" y="184708"/>
                        <a:pt x="52430" y="210926"/>
                        <a:pt x="73152" y="231648"/>
                      </a:cubicBezTo>
                      <a:cubicBezTo>
                        <a:pt x="85344" y="243840"/>
                        <a:pt x="94306" y="260513"/>
                        <a:pt x="109728" y="268224"/>
                      </a:cubicBezTo>
                      <a:cubicBezTo>
                        <a:pt x="216281" y="321501"/>
                        <a:pt x="144953" y="254681"/>
                        <a:pt x="182880" y="292608"/>
                      </a:cubicBezTo>
                      <a:lnTo>
                        <a:pt x="548640" y="20726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</p:spPr>
              <p:style>
                <a:lnRef idx="1">
                  <a:schemeClr val="accent3"/>
                </a:lnRef>
                <a:fillRef idx="2">
                  <a:schemeClr val="accent3"/>
                </a:fillRef>
                <a:effectRef idx="1">
                  <a:schemeClr val="accent3"/>
                </a:effectRef>
                <a:fontRef idx="minor">
                  <a:schemeClr val="dk1"/>
                </a:fontRef>
              </p:style>
              <p:txBody>
                <a:bodyPr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/>
                </a:p>
              </p:txBody>
            </p:sp>
            <p:sp>
              <p:nvSpPr>
                <p:cNvPr id="97" name="Полилиния 96"/>
                <p:cNvSpPr/>
                <p:nvPr/>
              </p:nvSpPr>
              <p:spPr bwMode="auto">
                <a:xfrm rot="1394041">
                  <a:off x="1825625" y="1957378"/>
                  <a:ext cx="317500" cy="192088"/>
                </a:xfrm>
                <a:custGeom>
                  <a:avLst/>
                  <a:gdLst>
                    <a:gd name="connsiteX0" fmla="*/ 0 w 548640"/>
                    <a:gd name="connsiteY0" fmla="*/ 0 h 321501"/>
                    <a:gd name="connsiteX1" fmla="*/ 0 w 548640"/>
                    <a:gd name="connsiteY1" fmla="*/ 0 h 321501"/>
                    <a:gd name="connsiteX2" fmla="*/ 24384 w 548640"/>
                    <a:gd name="connsiteY2" fmla="*/ 158496 h 321501"/>
                    <a:gd name="connsiteX3" fmla="*/ 73152 w 548640"/>
                    <a:gd name="connsiteY3" fmla="*/ 231648 h 321501"/>
                    <a:gd name="connsiteX4" fmla="*/ 109728 w 548640"/>
                    <a:gd name="connsiteY4" fmla="*/ 268224 h 321501"/>
                    <a:gd name="connsiteX5" fmla="*/ 182880 w 548640"/>
                    <a:gd name="connsiteY5" fmla="*/ 292608 h 321501"/>
                    <a:gd name="connsiteX6" fmla="*/ 548640 w 548640"/>
                    <a:gd name="connsiteY6" fmla="*/ 207264 h 321501"/>
                    <a:gd name="connsiteX7" fmla="*/ 0 w 548640"/>
                    <a:gd name="connsiteY7" fmla="*/ 0 h 3215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548640" h="321501">
                      <a:moveTo>
                        <a:pt x="0" y="0"/>
                      </a:moveTo>
                      <a:lnTo>
                        <a:pt x="0" y="0"/>
                      </a:lnTo>
                      <a:cubicBezTo>
                        <a:pt x="791" y="7120"/>
                        <a:pt x="9300" y="128328"/>
                        <a:pt x="24384" y="158496"/>
                      </a:cubicBezTo>
                      <a:cubicBezTo>
                        <a:pt x="37490" y="184708"/>
                        <a:pt x="52430" y="210926"/>
                        <a:pt x="73152" y="231648"/>
                      </a:cubicBezTo>
                      <a:cubicBezTo>
                        <a:pt x="85344" y="243840"/>
                        <a:pt x="94306" y="260513"/>
                        <a:pt x="109728" y="268224"/>
                      </a:cubicBezTo>
                      <a:cubicBezTo>
                        <a:pt x="216281" y="321501"/>
                        <a:pt x="144953" y="254681"/>
                        <a:pt x="182880" y="292608"/>
                      </a:cubicBezTo>
                      <a:lnTo>
                        <a:pt x="548640" y="20726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</p:spPr>
              <p:style>
                <a:lnRef idx="1">
                  <a:schemeClr val="accent3"/>
                </a:lnRef>
                <a:fillRef idx="2">
                  <a:schemeClr val="accent3"/>
                </a:fillRef>
                <a:effectRef idx="1">
                  <a:schemeClr val="accent3"/>
                </a:effectRef>
                <a:fontRef idx="minor">
                  <a:schemeClr val="dk1"/>
                </a:fontRef>
              </p:style>
              <p:txBody>
                <a:bodyPr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/>
                </a:p>
              </p:txBody>
            </p:sp>
            <p:sp>
              <p:nvSpPr>
                <p:cNvPr id="98" name="Полилиния 97"/>
                <p:cNvSpPr/>
                <p:nvPr/>
              </p:nvSpPr>
              <p:spPr bwMode="auto">
                <a:xfrm rot="15154483">
                  <a:off x="1436686" y="4065594"/>
                  <a:ext cx="469903" cy="387350"/>
                </a:xfrm>
                <a:custGeom>
                  <a:avLst/>
                  <a:gdLst>
                    <a:gd name="connsiteX0" fmla="*/ 0 w 548640"/>
                    <a:gd name="connsiteY0" fmla="*/ 0 h 321501"/>
                    <a:gd name="connsiteX1" fmla="*/ 0 w 548640"/>
                    <a:gd name="connsiteY1" fmla="*/ 0 h 321501"/>
                    <a:gd name="connsiteX2" fmla="*/ 24384 w 548640"/>
                    <a:gd name="connsiteY2" fmla="*/ 158496 h 321501"/>
                    <a:gd name="connsiteX3" fmla="*/ 73152 w 548640"/>
                    <a:gd name="connsiteY3" fmla="*/ 231648 h 321501"/>
                    <a:gd name="connsiteX4" fmla="*/ 109728 w 548640"/>
                    <a:gd name="connsiteY4" fmla="*/ 268224 h 321501"/>
                    <a:gd name="connsiteX5" fmla="*/ 182880 w 548640"/>
                    <a:gd name="connsiteY5" fmla="*/ 292608 h 321501"/>
                    <a:gd name="connsiteX6" fmla="*/ 548640 w 548640"/>
                    <a:gd name="connsiteY6" fmla="*/ 207264 h 321501"/>
                    <a:gd name="connsiteX7" fmla="*/ 0 w 548640"/>
                    <a:gd name="connsiteY7" fmla="*/ 0 h 3215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548640" h="321501">
                      <a:moveTo>
                        <a:pt x="0" y="0"/>
                      </a:moveTo>
                      <a:lnTo>
                        <a:pt x="0" y="0"/>
                      </a:lnTo>
                      <a:cubicBezTo>
                        <a:pt x="791" y="7120"/>
                        <a:pt x="9300" y="128328"/>
                        <a:pt x="24384" y="158496"/>
                      </a:cubicBezTo>
                      <a:cubicBezTo>
                        <a:pt x="37490" y="184708"/>
                        <a:pt x="52430" y="210926"/>
                        <a:pt x="73152" y="231648"/>
                      </a:cubicBezTo>
                      <a:cubicBezTo>
                        <a:pt x="85344" y="243840"/>
                        <a:pt x="94306" y="260513"/>
                        <a:pt x="109728" y="268224"/>
                      </a:cubicBezTo>
                      <a:cubicBezTo>
                        <a:pt x="216281" y="321501"/>
                        <a:pt x="144953" y="254681"/>
                        <a:pt x="182880" y="292608"/>
                      </a:cubicBezTo>
                      <a:lnTo>
                        <a:pt x="548640" y="20726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</p:spPr>
              <p:style>
                <a:lnRef idx="1">
                  <a:schemeClr val="accent3"/>
                </a:lnRef>
                <a:fillRef idx="2">
                  <a:schemeClr val="accent3"/>
                </a:fillRef>
                <a:effectRef idx="1">
                  <a:schemeClr val="accent3"/>
                </a:effectRef>
                <a:fontRef idx="minor">
                  <a:schemeClr val="dk1"/>
                </a:fontRef>
              </p:style>
              <p:txBody>
                <a:bodyPr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/>
                </a:p>
              </p:txBody>
            </p:sp>
            <p:sp>
              <p:nvSpPr>
                <p:cNvPr id="99" name="Полилиния 98"/>
                <p:cNvSpPr/>
                <p:nvPr/>
              </p:nvSpPr>
              <p:spPr bwMode="auto">
                <a:xfrm rot="7884008">
                  <a:off x="2586036" y="1241412"/>
                  <a:ext cx="322265" cy="188912"/>
                </a:xfrm>
                <a:custGeom>
                  <a:avLst/>
                  <a:gdLst>
                    <a:gd name="connsiteX0" fmla="*/ 0 w 548640"/>
                    <a:gd name="connsiteY0" fmla="*/ 0 h 321501"/>
                    <a:gd name="connsiteX1" fmla="*/ 0 w 548640"/>
                    <a:gd name="connsiteY1" fmla="*/ 0 h 321501"/>
                    <a:gd name="connsiteX2" fmla="*/ 24384 w 548640"/>
                    <a:gd name="connsiteY2" fmla="*/ 158496 h 321501"/>
                    <a:gd name="connsiteX3" fmla="*/ 73152 w 548640"/>
                    <a:gd name="connsiteY3" fmla="*/ 231648 h 321501"/>
                    <a:gd name="connsiteX4" fmla="*/ 109728 w 548640"/>
                    <a:gd name="connsiteY4" fmla="*/ 268224 h 321501"/>
                    <a:gd name="connsiteX5" fmla="*/ 182880 w 548640"/>
                    <a:gd name="connsiteY5" fmla="*/ 292608 h 321501"/>
                    <a:gd name="connsiteX6" fmla="*/ 548640 w 548640"/>
                    <a:gd name="connsiteY6" fmla="*/ 207264 h 321501"/>
                    <a:gd name="connsiteX7" fmla="*/ 0 w 548640"/>
                    <a:gd name="connsiteY7" fmla="*/ 0 h 3215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548640" h="321501">
                      <a:moveTo>
                        <a:pt x="0" y="0"/>
                      </a:moveTo>
                      <a:lnTo>
                        <a:pt x="0" y="0"/>
                      </a:lnTo>
                      <a:cubicBezTo>
                        <a:pt x="791" y="7120"/>
                        <a:pt x="9300" y="128328"/>
                        <a:pt x="24384" y="158496"/>
                      </a:cubicBezTo>
                      <a:cubicBezTo>
                        <a:pt x="37490" y="184708"/>
                        <a:pt x="52430" y="210926"/>
                        <a:pt x="73152" y="231648"/>
                      </a:cubicBezTo>
                      <a:cubicBezTo>
                        <a:pt x="85344" y="243840"/>
                        <a:pt x="94306" y="260513"/>
                        <a:pt x="109728" y="268224"/>
                      </a:cubicBezTo>
                      <a:cubicBezTo>
                        <a:pt x="216281" y="321501"/>
                        <a:pt x="144953" y="254681"/>
                        <a:pt x="182880" y="292608"/>
                      </a:cubicBezTo>
                      <a:lnTo>
                        <a:pt x="548640" y="20726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</p:spPr>
              <p:style>
                <a:lnRef idx="1">
                  <a:schemeClr val="accent3"/>
                </a:lnRef>
                <a:fillRef idx="2">
                  <a:schemeClr val="accent3"/>
                </a:fillRef>
                <a:effectRef idx="1">
                  <a:schemeClr val="accent3"/>
                </a:effectRef>
                <a:fontRef idx="minor">
                  <a:schemeClr val="dk1"/>
                </a:fontRef>
              </p:style>
              <p:txBody>
                <a:bodyPr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/>
                </a:p>
              </p:txBody>
            </p:sp>
            <p:sp>
              <p:nvSpPr>
                <p:cNvPr id="100" name="Полилиния 99"/>
                <p:cNvSpPr/>
                <p:nvPr/>
              </p:nvSpPr>
              <p:spPr bwMode="auto">
                <a:xfrm rot="7469707">
                  <a:off x="3366293" y="5003019"/>
                  <a:ext cx="357189" cy="342900"/>
                </a:xfrm>
                <a:custGeom>
                  <a:avLst/>
                  <a:gdLst>
                    <a:gd name="connsiteX0" fmla="*/ 0 w 548640"/>
                    <a:gd name="connsiteY0" fmla="*/ 0 h 321501"/>
                    <a:gd name="connsiteX1" fmla="*/ 0 w 548640"/>
                    <a:gd name="connsiteY1" fmla="*/ 0 h 321501"/>
                    <a:gd name="connsiteX2" fmla="*/ 24384 w 548640"/>
                    <a:gd name="connsiteY2" fmla="*/ 158496 h 321501"/>
                    <a:gd name="connsiteX3" fmla="*/ 73152 w 548640"/>
                    <a:gd name="connsiteY3" fmla="*/ 231648 h 321501"/>
                    <a:gd name="connsiteX4" fmla="*/ 109728 w 548640"/>
                    <a:gd name="connsiteY4" fmla="*/ 268224 h 321501"/>
                    <a:gd name="connsiteX5" fmla="*/ 182880 w 548640"/>
                    <a:gd name="connsiteY5" fmla="*/ 292608 h 321501"/>
                    <a:gd name="connsiteX6" fmla="*/ 548640 w 548640"/>
                    <a:gd name="connsiteY6" fmla="*/ 207264 h 321501"/>
                    <a:gd name="connsiteX7" fmla="*/ 0 w 548640"/>
                    <a:gd name="connsiteY7" fmla="*/ 0 h 3215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548640" h="321501">
                      <a:moveTo>
                        <a:pt x="0" y="0"/>
                      </a:moveTo>
                      <a:lnTo>
                        <a:pt x="0" y="0"/>
                      </a:lnTo>
                      <a:cubicBezTo>
                        <a:pt x="791" y="7120"/>
                        <a:pt x="9300" y="128328"/>
                        <a:pt x="24384" y="158496"/>
                      </a:cubicBezTo>
                      <a:cubicBezTo>
                        <a:pt x="37490" y="184708"/>
                        <a:pt x="52430" y="210926"/>
                        <a:pt x="73152" y="231648"/>
                      </a:cubicBezTo>
                      <a:cubicBezTo>
                        <a:pt x="85344" y="243840"/>
                        <a:pt x="94306" y="260513"/>
                        <a:pt x="109728" y="268224"/>
                      </a:cubicBezTo>
                      <a:cubicBezTo>
                        <a:pt x="216281" y="321501"/>
                        <a:pt x="144953" y="254681"/>
                        <a:pt x="182880" y="292608"/>
                      </a:cubicBezTo>
                      <a:lnTo>
                        <a:pt x="548640" y="20726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</p:spPr>
              <p:style>
                <a:lnRef idx="1">
                  <a:schemeClr val="accent3"/>
                </a:lnRef>
                <a:fillRef idx="2">
                  <a:schemeClr val="accent3"/>
                </a:fillRef>
                <a:effectRef idx="1">
                  <a:schemeClr val="accent3"/>
                </a:effectRef>
                <a:fontRef idx="minor">
                  <a:schemeClr val="dk1"/>
                </a:fontRef>
              </p:style>
              <p:txBody>
                <a:bodyPr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/>
                </a:p>
              </p:txBody>
            </p:sp>
            <p:sp>
              <p:nvSpPr>
                <p:cNvPr id="101" name="Полилиния 100"/>
                <p:cNvSpPr/>
                <p:nvPr/>
              </p:nvSpPr>
              <p:spPr bwMode="auto">
                <a:xfrm rot="19744319">
                  <a:off x="2454275" y="5051436"/>
                  <a:ext cx="317500" cy="190501"/>
                </a:xfrm>
                <a:custGeom>
                  <a:avLst/>
                  <a:gdLst>
                    <a:gd name="connsiteX0" fmla="*/ 0 w 548640"/>
                    <a:gd name="connsiteY0" fmla="*/ 0 h 321501"/>
                    <a:gd name="connsiteX1" fmla="*/ 0 w 548640"/>
                    <a:gd name="connsiteY1" fmla="*/ 0 h 321501"/>
                    <a:gd name="connsiteX2" fmla="*/ 24384 w 548640"/>
                    <a:gd name="connsiteY2" fmla="*/ 158496 h 321501"/>
                    <a:gd name="connsiteX3" fmla="*/ 73152 w 548640"/>
                    <a:gd name="connsiteY3" fmla="*/ 231648 h 321501"/>
                    <a:gd name="connsiteX4" fmla="*/ 109728 w 548640"/>
                    <a:gd name="connsiteY4" fmla="*/ 268224 h 321501"/>
                    <a:gd name="connsiteX5" fmla="*/ 182880 w 548640"/>
                    <a:gd name="connsiteY5" fmla="*/ 292608 h 321501"/>
                    <a:gd name="connsiteX6" fmla="*/ 548640 w 548640"/>
                    <a:gd name="connsiteY6" fmla="*/ 207264 h 321501"/>
                    <a:gd name="connsiteX7" fmla="*/ 0 w 548640"/>
                    <a:gd name="connsiteY7" fmla="*/ 0 h 3215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548640" h="321501">
                      <a:moveTo>
                        <a:pt x="0" y="0"/>
                      </a:moveTo>
                      <a:lnTo>
                        <a:pt x="0" y="0"/>
                      </a:lnTo>
                      <a:cubicBezTo>
                        <a:pt x="791" y="7120"/>
                        <a:pt x="9300" y="128328"/>
                        <a:pt x="24384" y="158496"/>
                      </a:cubicBezTo>
                      <a:cubicBezTo>
                        <a:pt x="37490" y="184708"/>
                        <a:pt x="52430" y="210926"/>
                        <a:pt x="73152" y="231648"/>
                      </a:cubicBezTo>
                      <a:cubicBezTo>
                        <a:pt x="85344" y="243840"/>
                        <a:pt x="94306" y="260513"/>
                        <a:pt x="109728" y="268224"/>
                      </a:cubicBezTo>
                      <a:cubicBezTo>
                        <a:pt x="216281" y="321501"/>
                        <a:pt x="144953" y="254681"/>
                        <a:pt x="182880" y="292608"/>
                      </a:cubicBezTo>
                      <a:lnTo>
                        <a:pt x="548640" y="20726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</p:spPr>
              <p:style>
                <a:lnRef idx="1">
                  <a:schemeClr val="accent3"/>
                </a:lnRef>
                <a:fillRef idx="2">
                  <a:schemeClr val="accent3"/>
                </a:fillRef>
                <a:effectRef idx="1">
                  <a:schemeClr val="accent3"/>
                </a:effectRef>
                <a:fontRef idx="minor">
                  <a:schemeClr val="dk1"/>
                </a:fontRef>
              </p:style>
              <p:txBody>
                <a:bodyPr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/>
                </a:p>
              </p:txBody>
            </p:sp>
            <p:sp>
              <p:nvSpPr>
                <p:cNvPr id="102" name="Полилиния 101"/>
                <p:cNvSpPr/>
                <p:nvPr/>
              </p:nvSpPr>
              <p:spPr bwMode="auto">
                <a:xfrm rot="19744319">
                  <a:off x="2759075" y="3802066"/>
                  <a:ext cx="317500" cy="679455"/>
                </a:xfrm>
                <a:custGeom>
                  <a:avLst/>
                  <a:gdLst>
                    <a:gd name="connsiteX0" fmla="*/ 0 w 548640"/>
                    <a:gd name="connsiteY0" fmla="*/ 0 h 321501"/>
                    <a:gd name="connsiteX1" fmla="*/ 0 w 548640"/>
                    <a:gd name="connsiteY1" fmla="*/ 0 h 321501"/>
                    <a:gd name="connsiteX2" fmla="*/ 24384 w 548640"/>
                    <a:gd name="connsiteY2" fmla="*/ 158496 h 321501"/>
                    <a:gd name="connsiteX3" fmla="*/ 73152 w 548640"/>
                    <a:gd name="connsiteY3" fmla="*/ 231648 h 321501"/>
                    <a:gd name="connsiteX4" fmla="*/ 109728 w 548640"/>
                    <a:gd name="connsiteY4" fmla="*/ 268224 h 321501"/>
                    <a:gd name="connsiteX5" fmla="*/ 182880 w 548640"/>
                    <a:gd name="connsiteY5" fmla="*/ 292608 h 321501"/>
                    <a:gd name="connsiteX6" fmla="*/ 548640 w 548640"/>
                    <a:gd name="connsiteY6" fmla="*/ 207264 h 321501"/>
                    <a:gd name="connsiteX7" fmla="*/ 0 w 548640"/>
                    <a:gd name="connsiteY7" fmla="*/ 0 h 3215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548640" h="321501">
                      <a:moveTo>
                        <a:pt x="0" y="0"/>
                      </a:moveTo>
                      <a:lnTo>
                        <a:pt x="0" y="0"/>
                      </a:lnTo>
                      <a:cubicBezTo>
                        <a:pt x="791" y="7120"/>
                        <a:pt x="9300" y="128328"/>
                        <a:pt x="24384" y="158496"/>
                      </a:cubicBezTo>
                      <a:cubicBezTo>
                        <a:pt x="37490" y="184708"/>
                        <a:pt x="52430" y="210926"/>
                        <a:pt x="73152" y="231648"/>
                      </a:cubicBezTo>
                      <a:cubicBezTo>
                        <a:pt x="85344" y="243840"/>
                        <a:pt x="94306" y="260513"/>
                        <a:pt x="109728" y="268224"/>
                      </a:cubicBezTo>
                      <a:cubicBezTo>
                        <a:pt x="216281" y="321501"/>
                        <a:pt x="144953" y="254681"/>
                        <a:pt x="182880" y="292608"/>
                      </a:cubicBezTo>
                      <a:lnTo>
                        <a:pt x="548640" y="20726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</p:spPr>
              <p:style>
                <a:lnRef idx="1">
                  <a:schemeClr val="accent3"/>
                </a:lnRef>
                <a:fillRef idx="2">
                  <a:schemeClr val="accent3"/>
                </a:fillRef>
                <a:effectRef idx="1">
                  <a:schemeClr val="accent3"/>
                </a:effectRef>
                <a:fontRef idx="minor">
                  <a:schemeClr val="dk1"/>
                </a:fontRef>
              </p:style>
              <p:txBody>
                <a:bodyPr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/>
                </a:p>
              </p:txBody>
            </p:sp>
            <p:sp>
              <p:nvSpPr>
                <p:cNvPr id="103" name="Полилиния 102"/>
                <p:cNvSpPr/>
                <p:nvPr/>
              </p:nvSpPr>
              <p:spPr bwMode="auto">
                <a:xfrm rot="19744319">
                  <a:off x="3508375" y="607994"/>
                  <a:ext cx="317500" cy="682630"/>
                </a:xfrm>
                <a:custGeom>
                  <a:avLst/>
                  <a:gdLst>
                    <a:gd name="connsiteX0" fmla="*/ 0 w 548640"/>
                    <a:gd name="connsiteY0" fmla="*/ 0 h 321501"/>
                    <a:gd name="connsiteX1" fmla="*/ 0 w 548640"/>
                    <a:gd name="connsiteY1" fmla="*/ 0 h 321501"/>
                    <a:gd name="connsiteX2" fmla="*/ 24384 w 548640"/>
                    <a:gd name="connsiteY2" fmla="*/ 158496 h 321501"/>
                    <a:gd name="connsiteX3" fmla="*/ 73152 w 548640"/>
                    <a:gd name="connsiteY3" fmla="*/ 231648 h 321501"/>
                    <a:gd name="connsiteX4" fmla="*/ 109728 w 548640"/>
                    <a:gd name="connsiteY4" fmla="*/ 268224 h 321501"/>
                    <a:gd name="connsiteX5" fmla="*/ 182880 w 548640"/>
                    <a:gd name="connsiteY5" fmla="*/ 292608 h 321501"/>
                    <a:gd name="connsiteX6" fmla="*/ 548640 w 548640"/>
                    <a:gd name="connsiteY6" fmla="*/ 207264 h 321501"/>
                    <a:gd name="connsiteX7" fmla="*/ 0 w 548640"/>
                    <a:gd name="connsiteY7" fmla="*/ 0 h 3215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548640" h="321501">
                      <a:moveTo>
                        <a:pt x="0" y="0"/>
                      </a:moveTo>
                      <a:lnTo>
                        <a:pt x="0" y="0"/>
                      </a:lnTo>
                      <a:cubicBezTo>
                        <a:pt x="791" y="7120"/>
                        <a:pt x="9300" y="128328"/>
                        <a:pt x="24384" y="158496"/>
                      </a:cubicBezTo>
                      <a:cubicBezTo>
                        <a:pt x="37490" y="184708"/>
                        <a:pt x="52430" y="210926"/>
                        <a:pt x="73152" y="231648"/>
                      </a:cubicBezTo>
                      <a:cubicBezTo>
                        <a:pt x="85344" y="243840"/>
                        <a:pt x="94306" y="260513"/>
                        <a:pt x="109728" y="268224"/>
                      </a:cubicBezTo>
                      <a:cubicBezTo>
                        <a:pt x="216281" y="321501"/>
                        <a:pt x="144953" y="254681"/>
                        <a:pt x="182880" y="292608"/>
                      </a:cubicBezTo>
                      <a:lnTo>
                        <a:pt x="548640" y="20726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</p:spPr>
              <p:style>
                <a:lnRef idx="1">
                  <a:schemeClr val="accent3"/>
                </a:lnRef>
                <a:fillRef idx="2">
                  <a:schemeClr val="accent3"/>
                </a:fillRef>
                <a:effectRef idx="1">
                  <a:schemeClr val="accent3"/>
                </a:effectRef>
                <a:fontRef idx="minor">
                  <a:schemeClr val="dk1"/>
                </a:fontRef>
              </p:style>
              <p:txBody>
                <a:bodyPr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/>
                </a:p>
              </p:txBody>
            </p:sp>
            <p:sp>
              <p:nvSpPr>
                <p:cNvPr id="104" name="Прямоугольник 103"/>
                <p:cNvSpPr/>
                <p:nvPr/>
              </p:nvSpPr>
              <p:spPr bwMode="auto">
                <a:xfrm>
                  <a:off x="2357438" y="1731158"/>
                  <a:ext cx="4429125" cy="1960536"/>
                </a:xfrm>
                <a:prstGeom prst="rect">
                  <a:avLst/>
                </a:prstGeom>
                <a:noFill/>
                <a:effectLst>
                  <a:outerShdw blurRad="50800" dist="38100" dir="10800000" algn="r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>
                  <a:spAutoFit/>
                </a:bodyPr>
                <a:lstStyle/>
                <a:p>
                  <a:pPr>
                    <a:defRPr/>
                  </a:pPr>
                  <a:r>
                    <a:rPr lang="ru-RU" sz="12000" b="1" spc="50" dirty="0">
                      <a:ln w="13500">
                        <a:solidFill>
                          <a:schemeClr val="accent1">
                            <a:shade val="2500"/>
                            <a:alpha val="6500"/>
                          </a:schemeClr>
                        </a:solidFill>
                        <a:prstDash val="solid"/>
                      </a:ln>
                      <a:solidFill>
                        <a:schemeClr val="accent1">
                          <a:tint val="3000"/>
                          <a:alpha val="95000"/>
                        </a:schemeClr>
                      </a:solidFill>
                      <a:effectLst>
                        <a:innerShdw blurRad="50900" dist="38500" dir="13500000">
                          <a:srgbClr val="000000">
                            <a:alpha val="60000"/>
                          </a:srgbClr>
                        </a:innerShdw>
                      </a:effectLst>
                    </a:rPr>
                    <a:t>КОТ</a:t>
                  </a:r>
                </a:p>
              </p:txBody>
            </p:sp>
            <p:sp>
              <p:nvSpPr>
                <p:cNvPr id="105" name="Прямоугольник 104"/>
                <p:cNvSpPr/>
                <p:nvPr/>
              </p:nvSpPr>
              <p:spPr bwMode="auto">
                <a:xfrm>
                  <a:off x="3143271" y="3393303"/>
                  <a:ext cx="5091422" cy="1338144"/>
                </a:xfrm>
                <a:prstGeom prst="rect">
                  <a:avLst/>
                </a:prstGeom>
                <a:noFill/>
              </p:spPr>
              <p:txBody>
                <a:bodyPr wrap="none">
                  <a:spAutoFit/>
                  <a:scene3d>
                    <a:camera prst="orthographicFront"/>
                    <a:lightRig rig="brightRoom" dir="t"/>
                  </a:scene3d>
                  <a:sp3d contourW="6350" prstMaterial="plastic">
                    <a:bevelT w="20320" h="20320" prst="angle"/>
                    <a:contourClr>
                      <a:schemeClr val="accent1">
                        <a:tint val="100000"/>
                        <a:shade val="100000"/>
                        <a:hueMod val="100000"/>
                        <a:satMod val="100000"/>
                      </a:schemeClr>
                    </a:contourClr>
                  </a:sp3d>
                </a:bodyPr>
                <a:lstStyle/>
                <a:p>
                  <a:pPr>
                    <a:defRPr/>
                  </a:pPr>
                  <a:r>
                    <a:rPr lang="ru-RU" sz="8000" b="1" cap="all" dirty="0">
                      <a:ln/>
                      <a:solidFill>
                        <a:schemeClr val="accent1"/>
                      </a:solidFill>
                      <a:effectLst>
                        <a:outerShdw blurRad="19685" dist="12700" dir="5400000" algn="tl" rotWithShape="0">
                          <a:schemeClr val="accent1">
                            <a:satMod val="130000"/>
                            <a:alpha val="60000"/>
                          </a:schemeClr>
                        </a:outerShdw>
                        <a:reflection blurRad="10000" stA="55000" endPos="48000" dist="500" dir="5400000" sy="-100000" algn="bl" rotWithShape="0"/>
                      </a:effectLst>
                    </a:rPr>
                    <a:t>В МЕШКЕ</a:t>
                  </a:r>
                </a:p>
              </p:txBody>
            </p:sp>
            <p:sp>
              <p:nvSpPr>
                <p:cNvPr id="106" name="4-конечная звезда 105"/>
                <p:cNvSpPr/>
                <p:nvPr/>
              </p:nvSpPr>
              <p:spPr bwMode="auto">
                <a:xfrm>
                  <a:off x="7072313" y="503218"/>
                  <a:ext cx="142875" cy="216695"/>
                </a:xfrm>
                <a:prstGeom prst="star4">
                  <a:avLst/>
                </a:prstGeom>
              </p:spPr>
              <p:style>
                <a:lnRef idx="0">
                  <a:schemeClr val="accent1"/>
                </a:lnRef>
                <a:fillRef idx="3">
                  <a:schemeClr val="accent1"/>
                </a:fillRef>
                <a:effectRef idx="3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107" name="4-конечная звезда 106"/>
                <p:cNvSpPr/>
                <p:nvPr/>
              </p:nvSpPr>
              <p:spPr bwMode="auto">
                <a:xfrm>
                  <a:off x="8429626" y="430986"/>
                  <a:ext cx="214313" cy="361159"/>
                </a:xfrm>
                <a:prstGeom prst="star4">
                  <a:avLst/>
                </a:prstGeom>
              </p:spPr>
              <p:style>
                <a:lnRef idx="0">
                  <a:schemeClr val="accent1"/>
                </a:lnRef>
                <a:fillRef idx="3">
                  <a:schemeClr val="accent1"/>
                </a:fillRef>
                <a:effectRef idx="3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108" name="4-конечная звезда 107"/>
                <p:cNvSpPr/>
                <p:nvPr/>
              </p:nvSpPr>
              <p:spPr bwMode="auto">
                <a:xfrm>
                  <a:off x="8286751" y="1514462"/>
                  <a:ext cx="285750" cy="505622"/>
                </a:xfrm>
                <a:prstGeom prst="star4">
                  <a:avLst/>
                </a:prstGeom>
              </p:spPr>
              <p:style>
                <a:lnRef idx="0">
                  <a:schemeClr val="accent1"/>
                </a:lnRef>
                <a:fillRef idx="3">
                  <a:schemeClr val="accent1"/>
                </a:fillRef>
                <a:effectRef idx="3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109" name="4-конечная звезда 108"/>
                <p:cNvSpPr/>
                <p:nvPr/>
              </p:nvSpPr>
              <p:spPr bwMode="auto">
                <a:xfrm>
                  <a:off x="7500938" y="2309012"/>
                  <a:ext cx="285750" cy="505622"/>
                </a:xfrm>
                <a:prstGeom prst="star4">
                  <a:avLst/>
                </a:prstGeom>
              </p:spPr>
              <p:style>
                <a:lnRef idx="0">
                  <a:schemeClr val="accent1"/>
                </a:lnRef>
                <a:fillRef idx="3">
                  <a:schemeClr val="accent1"/>
                </a:fillRef>
                <a:effectRef idx="3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110" name="Пятно 1 109"/>
                <p:cNvSpPr/>
                <p:nvPr/>
              </p:nvSpPr>
              <p:spPr bwMode="auto">
                <a:xfrm>
                  <a:off x="500063" y="503218"/>
                  <a:ext cx="142875" cy="73026"/>
                </a:xfrm>
                <a:prstGeom prst="irregularSeal1">
                  <a:avLst/>
                </a:prstGeom>
              </p:spPr>
              <p:style>
                <a:lnRef idx="1">
                  <a:schemeClr val="accent3"/>
                </a:lnRef>
                <a:fillRef idx="2">
                  <a:schemeClr val="accent3"/>
                </a:fillRef>
                <a:effectRef idx="1">
                  <a:schemeClr val="accent3"/>
                </a:effectRef>
                <a:fontRef idx="minor">
                  <a:schemeClr val="dk1"/>
                </a:fontRef>
              </p:style>
              <p:txBody>
                <a:bodyPr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111" name="Пятно 1 110"/>
                <p:cNvSpPr/>
                <p:nvPr/>
              </p:nvSpPr>
              <p:spPr bwMode="auto">
                <a:xfrm>
                  <a:off x="1143000" y="503218"/>
                  <a:ext cx="285750" cy="144463"/>
                </a:xfrm>
                <a:prstGeom prst="irregularSeal1">
                  <a:avLst/>
                </a:prstGeom>
              </p:spPr>
              <p:style>
                <a:lnRef idx="1">
                  <a:schemeClr val="accent3"/>
                </a:lnRef>
                <a:fillRef idx="2">
                  <a:schemeClr val="accent3"/>
                </a:fillRef>
                <a:effectRef idx="1">
                  <a:schemeClr val="accent3"/>
                </a:effectRef>
                <a:fontRef idx="minor">
                  <a:schemeClr val="dk1"/>
                </a:fontRef>
              </p:style>
              <p:txBody>
                <a:bodyPr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112" name="Пятно 1 111"/>
                <p:cNvSpPr/>
                <p:nvPr/>
              </p:nvSpPr>
              <p:spPr bwMode="auto">
                <a:xfrm>
                  <a:off x="714375" y="719119"/>
                  <a:ext cx="285750" cy="217489"/>
                </a:xfrm>
                <a:prstGeom prst="irregularSeal1">
                  <a:avLst/>
                </a:prstGeom>
              </p:spPr>
              <p:style>
                <a:lnRef idx="1">
                  <a:schemeClr val="accent3"/>
                </a:lnRef>
                <a:fillRef idx="2">
                  <a:schemeClr val="accent3"/>
                </a:fillRef>
                <a:effectRef idx="1">
                  <a:schemeClr val="accent3"/>
                </a:effectRef>
                <a:fontRef idx="minor">
                  <a:schemeClr val="dk1"/>
                </a:fontRef>
              </p:style>
              <p:txBody>
                <a:bodyPr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113" name="Пятно 1 112"/>
                <p:cNvSpPr/>
                <p:nvPr/>
              </p:nvSpPr>
              <p:spPr bwMode="auto">
                <a:xfrm>
                  <a:off x="428625" y="1225535"/>
                  <a:ext cx="285750" cy="215901"/>
                </a:xfrm>
                <a:prstGeom prst="irregularSeal1">
                  <a:avLst/>
                </a:prstGeom>
              </p:spPr>
              <p:style>
                <a:lnRef idx="1">
                  <a:schemeClr val="accent3"/>
                </a:lnRef>
                <a:fillRef idx="2">
                  <a:schemeClr val="accent3"/>
                </a:fillRef>
                <a:effectRef idx="1">
                  <a:schemeClr val="accent3"/>
                </a:effectRef>
                <a:fontRef idx="minor">
                  <a:schemeClr val="dk1"/>
                </a:fontRef>
              </p:style>
              <p:txBody>
                <a:bodyPr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114" name="Пятно 1 113"/>
                <p:cNvSpPr/>
                <p:nvPr/>
              </p:nvSpPr>
              <p:spPr bwMode="auto">
                <a:xfrm>
                  <a:off x="1643063" y="358754"/>
                  <a:ext cx="285750" cy="144464"/>
                </a:xfrm>
                <a:prstGeom prst="irregularSeal1">
                  <a:avLst/>
                </a:prstGeom>
              </p:spPr>
              <p:style>
                <a:lnRef idx="1">
                  <a:schemeClr val="accent3"/>
                </a:lnRef>
                <a:fillRef idx="2">
                  <a:schemeClr val="accent3"/>
                </a:fillRef>
                <a:effectRef idx="1">
                  <a:schemeClr val="accent3"/>
                </a:effectRef>
                <a:fontRef idx="minor">
                  <a:schemeClr val="dk1"/>
                </a:fontRef>
              </p:style>
              <p:txBody>
                <a:bodyPr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115" name="Пятно 1 114"/>
                <p:cNvSpPr/>
                <p:nvPr/>
              </p:nvSpPr>
              <p:spPr bwMode="auto">
                <a:xfrm>
                  <a:off x="214313" y="1803389"/>
                  <a:ext cx="500062" cy="215901"/>
                </a:xfrm>
                <a:prstGeom prst="irregularSeal1">
                  <a:avLst/>
                </a:prstGeom>
              </p:spPr>
              <p:style>
                <a:lnRef idx="1">
                  <a:schemeClr val="accent3"/>
                </a:lnRef>
                <a:fillRef idx="2">
                  <a:schemeClr val="accent3"/>
                </a:fillRef>
                <a:effectRef idx="1">
                  <a:schemeClr val="accent3"/>
                </a:effectRef>
                <a:fontRef idx="minor">
                  <a:schemeClr val="dk1"/>
                </a:fontRef>
              </p:style>
              <p:txBody>
                <a:bodyPr anchor="ctr"/>
                <a:lstStyle/>
                <a:p>
                  <a:pPr>
                    <a:defRPr/>
                  </a:pPr>
                  <a:endParaRPr lang="ru-RU"/>
                </a:p>
              </p:txBody>
            </p:sp>
          </p:grpSp>
          <p:sp>
            <p:nvSpPr>
              <p:cNvPr id="90" name="Полилиния 89"/>
              <p:cNvSpPr/>
              <p:nvPr/>
            </p:nvSpPr>
            <p:spPr bwMode="auto">
              <a:xfrm rot="16898388">
                <a:off x="1794666" y="3199607"/>
                <a:ext cx="474666" cy="260350"/>
              </a:xfrm>
              <a:custGeom>
                <a:avLst/>
                <a:gdLst>
                  <a:gd name="connsiteX0" fmla="*/ 0 w 548640"/>
                  <a:gd name="connsiteY0" fmla="*/ 0 h 321501"/>
                  <a:gd name="connsiteX1" fmla="*/ 0 w 548640"/>
                  <a:gd name="connsiteY1" fmla="*/ 0 h 321501"/>
                  <a:gd name="connsiteX2" fmla="*/ 24384 w 548640"/>
                  <a:gd name="connsiteY2" fmla="*/ 158496 h 321501"/>
                  <a:gd name="connsiteX3" fmla="*/ 73152 w 548640"/>
                  <a:gd name="connsiteY3" fmla="*/ 231648 h 321501"/>
                  <a:gd name="connsiteX4" fmla="*/ 109728 w 548640"/>
                  <a:gd name="connsiteY4" fmla="*/ 268224 h 321501"/>
                  <a:gd name="connsiteX5" fmla="*/ 182880 w 548640"/>
                  <a:gd name="connsiteY5" fmla="*/ 292608 h 321501"/>
                  <a:gd name="connsiteX6" fmla="*/ 548640 w 548640"/>
                  <a:gd name="connsiteY6" fmla="*/ 207264 h 321501"/>
                  <a:gd name="connsiteX7" fmla="*/ 0 w 548640"/>
                  <a:gd name="connsiteY7" fmla="*/ 0 h 321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48640" h="321501">
                    <a:moveTo>
                      <a:pt x="0" y="0"/>
                    </a:moveTo>
                    <a:lnTo>
                      <a:pt x="0" y="0"/>
                    </a:lnTo>
                    <a:cubicBezTo>
                      <a:pt x="791" y="7120"/>
                      <a:pt x="9300" y="128328"/>
                      <a:pt x="24384" y="158496"/>
                    </a:cubicBezTo>
                    <a:cubicBezTo>
                      <a:pt x="37490" y="184708"/>
                      <a:pt x="52430" y="210926"/>
                      <a:pt x="73152" y="231648"/>
                    </a:cubicBezTo>
                    <a:cubicBezTo>
                      <a:pt x="85344" y="243840"/>
                      <a:pt x="94306" y="260513"/>
                      <a:pt x="109728" y="268224"/>
                    </a:cubicBezTo>
                    <a:cubicBezTo>
                      <a:pt x="216281" y="321501"/>
                      <a:pt x="144953" y="254681"/>
                      <a:pt x="182880" y="292608"/>
                    </a:cubicBezTo>
                    <a:lnTo>
                      <a:pt x="548640" y="207264"/>
                    </a:lnTo>
                    <a:lnTo>
                      <a:pt x="0" y="0"/>
                    </a:lnTo>
                    <a:close/>
                  </a:path>
                </a:pathLst>
              </a:custGeom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</p:grpSp>
        <p:sp>
          <p:nvSpPr>
            <p:cNvPr id="88" name="4-конечная звезда 87"/>
            <p:cNvSpPr/>
            <p:nvPr/>
          </p:nvSpPr>
          <p:spPr bwMode="auto">
            <a:xfrm>
              <a:off x="7929586" y="785794"/>
              <a:ext cx="214313" cy="361159"/>
            </a:xfrm>
            <a:prstGeom prst="star4">
              <a:avLst/>
            </a:prstGeom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endParaRPr lang="ru-RU"/>
            </a:p>
          </p:txBody>
        </p:sp>
      </p:grpSp>
    </p:spTree>
  </p:cSld>
  <p:clrMapOvr>
    <a:masterClrMapping/>
  </p:clrMapOvr>
  <p:transition>
    <p:sndAc>
      <p:stSnd>
        <p:snd r:embed="rId2" name="Кот в мешке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99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99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99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0354" name="Рисунок 2" descr="Салюты (6).gi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625" y="785813"/>
            <a:ext cx="15240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0355" name="Рисунок 3" descr="Салюты (5).gif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7938" y="857250"/>
            <a:ext cx="952500" cy="190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0356" name="Рисунок 6" descr="Салюты (6).gi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3750" y="4572000"/>
            <a:ext cx="15240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0357" name="Рисунок 7" descr="Салюты (6).gi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1813" y="5357813"/>
            <a:ext cx="15240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0358" name="Рисунок 8" descr="Салюты (5).gif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15250" y="-357188"/>
            <a:ext cx="952500" cy="19050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0359" name="Рисунок 9" descr="Салюты (5).gif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3063" y="2714625"/>
            <a:ext cx="952500" cy="190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Прямоугольник 10"/>
          <p:cNvSpPr/>
          <p:nvPr/>
        </p:nvSpPr>
        <p:spPr>
          <a:xfrm>
            <a:off x="2043088" y="966770"/>
            <a:ext cx="6643735" cy="1754327"/>
          </a:xfrm>
          <a:prstGeom prst="rect">
            <a:avLst/>
          </a:prstGeom>
        </p:spPr>
        <p:txBody>
          <a:bodyPr>
            <a:spAutoFit/>
          </a:bodyPr>
          <a:lstStyle/>
          <a:p>
            <a:pPr algn="l">
              <a:defRPr/>
            </a:pPr>
            <a:r>
              <a:rPr lang="ru-RU" sz="5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0033CC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 Black" pitchFamily="34" charset="0"/>
              </a:rPr>
              <a:t>Поздравляем  победителей!</a:t>
            </a:r>
            <a:endParaRPr lang="ru-RU" sz="5400" dirty="0">
              <a:latin typeface="Arial Black" pitchFamily="34" charset="0"/>
            </a:endParaRPr>
          </a:p>
        </p:txBody>
      </p:sp>
      <p:pic>
        <p:nvPicPr>
          <p:cNvPr id="100361" name="Рисунок 11" descr="PRUEF_01.BMP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1813" y="2928938"/>
            <a:ext cx="2659062" cy="2501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0362" name="Рисунок 12" descr="Салюты (5).gif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7763" y="908050"/>
            <a:ext cx="952500" cy="190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0363" name="Рисунок 13" descr="Салюты (5).gif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0" y="3286125"/>
            <a:ext cx="952500" cy="190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99482583"/>
      </p:ext>
    </p:extLst>
  </p:cSld>
  <p:clrMapOvr>
    <a:masterClrMapping/>
  </p:clrMapOvr>
  <p:transition spd="med">
    <p:cover dir="u"/>
    <p:sndAc>
      <p:stSnd>
        <p:snd r:embed="rId2" name="applause.wav"/>
      </p:stSnd>
    </p:sndAc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95" name="Rectangle 67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6643702" y="6000768"/>
            <a:ext cx="2000264" cy="360363"/>
          </a:xfrm>
          <a:prstGeom prst="rect">
            <a:avLst/>
          </a:prstGeom>
          <a:ln>
            <a:solidFill>
              <a:schemeClr val="tx1"/>
            </a:solidFill>
            <a:headEnd/>
            <a:tailEnd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 anchor="ctr"/>
          <a:lstStyle/>
          <a:p>
            <a:pPr>
              <a:defRPr/>
            </a:pPr>
            <a:r>
              <a:rPr lang="ru-RU" sz="1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Продолжить игру</a:t>
            </a:r>
          </a:p>
        </p:txBody>
      </p:sp>
      <p:sp>
        <p:nvSpPr>
          <p:cNvPr id="13" name="Rectangle 117">
            <a:hlinkClick r:id="" action="ppaction://noaction"/>
          </p:cNvPr>
          <p:cNvSpPr>
            <a:spLocks noChangeArrowheads="1"/>
          </p:cNvSpPr>
          <p:nvPr/>
        </p:nvSpPr>
        <p:spPr bwMode="auto">
          <a:xfrm>
            <a:off x="428596" y="6072206"/>
            <a:ext cx="1571636" cy="360363"/>
          </a:xfrm>
          <a:prstGeom prst="rect">
            <a:avLst/>
          </a:prstGeom>
          <a:ln>
            <a:solidFill>
              <a:schemeClr val="tx1"/>
            </a:solidFill>
            <a:headEnd/>
            <a:tailEnd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>
              <a:defRPr/>
            </a:pPr>
            <a:r>
              <a:rPr lang="ru-RU" sz="2000" b="1" dirty="0">
                <a:solidFill>
                  <a:schemeClr val="tx1"/>
                </a:solidFill>
                <a:latin typeface="Arial" charset="0"/>
              </a:rPr>
              <a:t>РАУНД </a:t>
            </a:r>
            <a:r>
              <a:rPr lang="en-US" sz="2000" b="1" dirty="0">
                <a:solidFill>
                  <a:schemeClr val="tx1"/>
                </a:solidFill>
                <a:latin typeface="Arial" charset="0"/>
              </a:rPr>
              <a:t>II</a:t>
            </a:r>
            <a:endParaRPr lang="ru-RU" sz="2000" b="1" dirty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472021" y="500042"/>
            <a:ext cx="3282373" cy="769441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ru-RU" sz="4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РАСТЕНИЯ</a:t>
            </a:r>
            <a:endParaRPr lang="ru-RU" sz="4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grpSp>
        <p:nvGrpSpPr>
          <p:cNvPr id="22540" name="Группа 18"/>
          <p:cNvGrpSpPr>
            <a:grpSpLocks/>
          </p:cNvGrpSpPr>
          <p:nvPr/>
        </p:nvGrpSpPr>
        <p:grpSpPr bwMode="auto">
          <a:xfrm>
            <a:off x="7786688" y="500063"/>
            <a:ext cx="857250" cy="857250"/>
            <a:chOff x="7786710" y="500042"/>
            <a:chExt cx="857256" cy="857256"/>
          </a:xfrm>
        </p:grpSpPr>
        <p:sp>
          <p:nvSpPr>
            <p:cNvPr id="17" name="Багетная рамка 16"/>
            <p:cNvSpPr/>
            <p:nvPr/>
          </p:nvSpPr>
          <p:spPr>
            <a:xfrm>
              <a:off x="7786710" y="500042"/>
              <a:ext cx="857256" cy="857256"/>
            </a:xfrm>
            <a:prstGeom prst="bevel">
              <a:avLst/>
            </a:prstGeom>
            <a:ln>
              <a:solidFill>
                <a:schemeClr val="tx1"/>
              </a:solidFill>
            </a:ln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8" name="Прямоугольник 17"/>
            <p:cNvSpPr/>
            <p:nvPr/>
          </p:nvSpPr>
          <p:spPr>
            <a:xfrm>
              <a:off x="7826116" y="502746"/>
              <a:ext cx="748923" cy="769441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ru-RU" sz="4400" b="1" dirty="0">
                  <a:ln w="17780" cmpd="sng">
                    <a:solidFill>
                      <a:srgbClr val="FFFFFF"/>
                    </a:solidFill>
                    <a:prstDash val="solid"/>
                    <a:miter lim="800000"/>
                  </a:ln>
                  <a:gradFill rotWithShape="1">
                    <a:gsLst>
                      <a:gs pos="0">
                        <a:srgbClr val="000000">
                          <a:tint val="92000"/>
                          <a:shade val="100000"/>
                          <a:satMod val="150000"/>
                        </a:srgbClr>
                      </a:gs>
                      <a:gs pos="49000">
                        <a:srgbClr val="000000">
                          <a:tint val="89000"/>
                          <a:shade val="90000"/>
                          <a:satMod val="150000"/>
                        </a:srgbClr>
                      </a:gs>
                      <a:gs pos="50000">
                        <a:srgbClr val="000000">
                          <a:tint val="100000"/>
                          <a:shade val="75000"/>
                          <a:satMod val="150000"/>
                        </a:srgbClr>
                      </a:gs>
                      <a:gs pos="95000">
                        <a:srgbClr val="000000">
                          <a:shade val="47000"/>
                          <a:satMod val="150000"/>
                        </a:srgbClr>
                      </a:gs>
                      <a:gs pos="100000">
                        <a:srgbClr val="000000">
                          <a:shade val="39000"/>
                          <a:satMod val="150000"/>
                        </a:srgbClr>
                      </a:gs>
                    </a:gsLst>
                    <a:lin ang="5400000"/>
                  </a:gradFill>
                  <a:effectLst>
                    <a:outerShdw blurRad="50800" algn="tl" rotWithShape="0">
                      <a:srgbClr val="000000"/>
                    </a:outerShdw>
                  </a:effectLst>
                </a:rPr>
                <a:t>10</a:t>
              </a:r>
            </a:p>
          </p:txBody>
        </p:sp>
      </p:grpSp>
      <p:sp>
        <p:nvSpPr>
          <p:cNvPr id="20" name="Скругленный прямоугольник 19"/>
          <p:cNvSpPr/>
          <p:nvPr/>
        </p:nvSpPr>
        <p:spPr>
          <a:xfrm>
            <a:off x="642938" y="1319828"/>
            <a:ext cx="6143640" cy="2214565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>
              <a:defRPr/>
            </a:pPr>
            <a:r>
              <a:rPr lang="ru-RU" sz="2800" b="1" dirty="0" smtClean="0"/>
              <a:t>Кто ни приласкается,</a:t>
            </a:r>
          </a:p>
          <a:p>
            <a:pPr>
              <a:defRPr/>
            </a:pPr>
            <a:r>
              <a:rPr lang="ru-RU" sz="2800" b="1" dirty="0" smtClean="0"/>
              <a:t>За того цепляется.</a:t>
            </a:r>
          </a:p>
          <a:p>
            <a:pPr>
              <a:defRPr/>
            </a:pPr>
            <a:r>
              <a:rPr lang="ru-RU" sz="2800" b="1" dirty="0" smtClean="0"/>
              <a:t>Привязчивый и колкий,</a:t>
            </a:r>
          </a:p>
          <a:p>
            <a:pPr>
              <a:defRPr/>
            </a:pPr>
            <a:r>
              <a:rPr lang="ru-RU" sz="2800" b="1" dirty="0" smtClean="0"/>
              <a:t>Кругом торчат иголки. </a:t>
            </a:r>
            <a:r>
              <a:rPr lang="ru-RU" sz="2800" b="1" dirty="0" smtClean="0">
                <a:solidFill>
                  <a:schemeClr val="tx1"/>
                </a:solidFill>
              </a:rPr>
              <a:t> 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5500694" y="4214818"/>
            <a:ext cx="3071834" cy="1571636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/>
          <p:cNvSpPr txBox="1"/>
          <p:nvPr/>
        </p:nvSpPr>
        <p:spPr>
          <a:xfrm>
            <a:off x="5500694" y="4429132"/>
            <a:ext cx="307183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/>
              <a:t>Репейник</a:t>
            </a:r>
            <a:endParaRPr lang="ru-RU" sz="4000" b="1" dirty="0"/>
          </a:p>
        </p:txBody>
      </p:sp>
      <p:pic>
        <p:nvPicPr>
          <p:cNvPr id="2" name="Picture 2" descr="&amp;Rcy;&amp;iecy;&amp;pcy;&amp;iecy;&amp;jcy;&amp;ncy;&amp;icy;&amp;kcy;: &amp;tcy;&amp;acy;&amp;kcy;&amp;ocy;&amp;jcy; &amp;pcy;&amp;ocy;&amp;lcy;&amp;iecy;&amp;zcy;&amp;ncy;&amp;ycy;&amp;jcy; &amp;scy;&amp;ocy;&amp;rcy;&amp;ncy;&amp;yacy;&amp;kcy;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733" y="3675156"/>
            <a:ext cx="4673300" cy="31417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Rectangle 67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6643702" y="6037839"/>
            <a:ext cx="2000264" cy="360363"/>
          </a:xfrm>
          <a:prstGeom prst="rect">
            <a:avLst/>
          </a:prstGeom>
          <a:ln>
            <a:solidFill>
              <a:schemeClr val="tx1"/>
            </a:solidFill>
            <a:headEnd/>
            <a:tailEnd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 anchor="ctr"/>
          <a:lstStyle/>
          <a:p>
            <a:pPr>
              <a:defRPr/>
            </a:pPr>
            <a:r>
              <a:rPr lang="ru-RU" sz="1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Продолжить игру</a:t>
            </a:r>
          </a:p>
        </p:txBody>
      </p:sp>
      <p:sp>
        <p:nvSpPr>
          <p:cNvPr id="106" name="Rectangle 117">
            <a:hlinkClick r:id="" action="ppaction://noaction"/>
          </p:cNvPr>
          <p:cNvSpPr>
            <a:spLocks noChangeArrowheads="1"/>
          </p:cNvSpPr>
          <p:nvPr/>
        </p:nvSpPr>
        <p:spPr bwMode="auto">
          <a:xfrm>
            <a:off x="428596" y="6072206"/>
            <a:ext cx="1571636" cy="360363"/>
          </a:xfrm>
          <a:prstGeom prst="rect">
            <a:avLst/>
          </a:prstGeom>
          <a:ln>
            <a:solidFill>
              <a:schemeClr val="tx1"/>
            </a:solidFill>
            <a:headEnd/>
            <a:tailEnd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>
              <a:defRPr/>
            </a:pPr>
            <a:r>
              <a:rPr lang="ru-RU" sz="2000" b="1" dirty="0">
                <a:solidFill>
                  <a:schemeClr val="tx1"/>
                </a:solidFill>
                <a:latin typeface="Arial" charset="0"/>
              </a:rPr>
              <a:t>РАУНД </a:t>
            </a:r>
            <a:r>
              <a:rPr lang="en-US" sz="2000" b="1" dirty="0">
                <a:solidFill>
                  <a:schemeClr val="tx1"/>
                </a:solidFill>
                <a:latin typeface="Arial" charset="0"/>
              </a:rPr>
              <a:t>II</a:t>
            </a:r>
            <a:endParaRPr lang="ru-RU" sz="2000" b="1" dirty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107" name="Прямоугольник 106"/>
          <p:cNvSpPr/>
          <p:nvPr/>
        </p:nvSpPr>
        <p:spPr>
          <a:xfrm>
            <a:off x="701290" y="214290"/>
            <a:ext cx="5942412" cy="923330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ru-RU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КОТ В МЕШКЕ</a:t>
            </a:r>
            <a:endParaRPr lang="ru-RU" sz="5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grpSp>
        <p:nvGrpSpPr>
          <p:cNvPr id="2063" name="Группа 107"/>
          <p:cNvGrpSpPr>
            <a:grpSpLocks/>
          </p:cNvGrpSpPr>
          <p:nvPr/>
        </p:nvGrpSpPr>
        <p:grpSpPr bwMode="auto">
          <a:xfrm>
            <a:off x="7786688" y="500063"/>
            <a:ext cx="857250" cy="857250"/>
            <a:chOff x="7786710" y="500042"/>
            <a:chExt cx="857256" cy="857256"/>
          </a:xfrm>
        </p:grpSpPr>
        <p:sp>
          <p:nvSpPr>
            <p:cNvPr id="109" name="Багетная рамка 108"/>
            <p:cNvSpPr/>
            <p:nvPr/>
          </p:nvSpPr>
          <p:spPr>
            <a:xfrm>
              <a:off x="7786710" y="500042"/>
              <a:ext cx="857256" cy="857256"/>
            </a:xfrm>
            <a:prstGeom prst="bevel">
              <a:avLst/>
            </a:prstGeom>
            <a:ln>
              <a:solidFill>
                <a:schemeClr val="tx1"/>
              </a:solidFill>
            </a:ln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10" name="Прямоугольник 109"/>
            <p:cNvSpPr/>
            <p:nvPr/>
          </p:nvSpPr>
          <p:spPr>
            <a:xfrm>
              <a:off x="7826115" y="502746"/>
              <a:ext cx="748924" cy="769441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ru-RU" sz="4400" b="1" dirty="0">
                  <a:ln w="17780" cmpd="sng">
                    <a:solidFill>
                      <a:srgbClr val="FFFFFF"/>
                    </a:solidFill>
                    <a:prstDash val="solid"/>
                    <a:miter lim="800000"/>
                  </a:ln>
                  <a:gradFill rotWithShape="1">
                    <a:gsLst>
                      <a:gs pos="0">
                        <a:srgbClr val="000000">
                          <a:tint val="92000"/>
                          <a:shade val="100000"/>
                          <a:satMod val="150000"/>
                        </a:srgbClr>
                      </a:gs>
                      <a:gs pos="49000">
                        <a:srgbClr val="000000">
                          <a:tint val="89000"/>
                          <a:shade val="90000"/>
                          <a:satMod val="150000"/>
                        </a:srgbClr>
                      </a:gs>
                      <a:gs pos="50000">
                        <a:srgbClr val="000000">
                          <a:tint val="100000"/>
                          <a:shade val="75000"/>
                          <a:satMod val="150000"/>
                        </a:srgbClr>
                      </a:gs>
                      <a:gs pos="95000">
                        <a:srgbClr val="000000">
                          <a:shade val="47000"/>
                          <a:satMod val="150000"/>
                        </a:srgbClr>
                      </a:gs>
                      <a:gs pos="100000">
                        <a:srgbClr val="000000">
                          <a:shade val="39000"/>
                          <a:satMod val="150000"/>
                        </a:srgbClr>
                      </a:gs>
                    </a:gsLst>
                    <a:lin ang="5400000"/>
                  </a:gradFill>
                  <a:effectLst>
                    <a:outerShdw blurRad="50800" algn="tl" rotWithShape="0">
                      <a:srgbClr val="000000"/>
                    </a:outerShdw>
                  </a:effectLst>
                </a:rPr>
                <a:t>20</a:t>
              </a:r>
            </a:p>
          </p:txBody>
        </p:sp>
      </p:grpSp>
      <p:sp>
        <p:nvSpPr>
          <p:cNvPr id="111" name="Скругленный прямоугольник 110"/>
          <p:cNvSpPr/>
          <p:nvPr/>
        </p:nvSpPr>
        <p:spPr>
          <a:xfrm>
            <a:off x="500034" y="1357298"/>
            <a:ext cx="5000660" cy="1928826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lvl="0" algn="l" eaLnBrk="0" hangingPunct="0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lang="ru-RU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1071538" y="1643050"/>
            <a:ext cx="392909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Какую траву знают даже слепые? </a:t>
            </a:r>
            <a:endParaRPr lang="ru-RU" b="1" dirty="0"/>
          </a:p>
        </p:txBody>
      </p:sp>
      <p:sp>
        <p:nvSpPr>
          <p:cNvPr id="49" name="Скругленный прямоугольник 48"/>
          <p:cNvSpPr/>
          <p:nvPr/>
        </p:nvSpPr>
        <p:spPr>
          <a:xfrm>
            <a:off x="5572132" y="4286256"/>
            <a:ext cx="3071834" cy="1571636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0" name="TextBox 49"/>
          <p:cNvSpPr txBox="1"/>
          <p:nvPr/>
        </p:nvSpPr>
        <p:spPr>
          <a:xfrm>
            <a:off x="5643570" y="4429132"/>
            <a:ext cx="278608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/>
              <a:t>Крапиву</a:t>
            </a:r>
            <a:endParaRPr lang="ru-RU" sz="4000" b="1" dirty="0"/>
          </a:p>
        </p:txBody>
      </p:sp>
      <p:pic>
        <p:nvPicPr>
          <p:cNvPr id="2050" name="Picture 2" descr="&amp;Zcy;&amp;dcy;&amp;ocy;&amp;rcy;&amp;ocy;&amp;vcy;&amp;softcy;&amp;iecy;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242" y="3415080"/>
            <a:ext cx="4589805" cy="34423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14" name="Группа 156"/>
          <p:cNvGrpSpPr>
            <a:grpSpLocks/>
          </p:cNvGrpSpPr>
          <p:nvPr/>
        </p:nvGrpSpPr>
        <p:grpSpPr bwMode="auto">
          <a:xfrm>
            <a:off x="149503" y="-34927"/>
            <a:ext cx="8786813" cy="6642101"/>
            <a:chOff x="214313" y="358753"/>
            <a:chExt cx="8786813" cy="6642147"/>
          </a:xfrm>
        </p:grpSpPr>
        <p:grpSp>
          <p:nvGrpSpPr>
            <p:cNvPr id="115" name="Группа 91"/>
            <p:cNvGrpSpPr>
              <a:grpSpLocks/>
            </p:cNvGrpSpPr>
            <p:nvPr/>
          </p:nvGrpSpPr>
          <p:grpSpPr bwMode="auto">
            <a:xfrm>
              <a:off x="214313" y="358753"/>
              <a:ext cx="8786813" cy="6642147"/>
              <a:chOff x="214313" y="358753"/>
              <a:chExt cx="8786813" cy="6642147"/>
            </a:xfrm>
          </p:grpSpPr>
          <p:grpSp>
            <p:nvGrpSpPr>
              <p:cNvPr id="117" name="Группа 54"/>
              <p:cNvGrpSpPr>
                <a:grpSpLocks/>
              </p:cNvGrpSpPr>
              <p:nvPr/>
            </p:nvGrpSpPr>
            <p:grpSpPr bwMode="auto">
              <a:xfrm>
                <a:off x="214313" y="358753"/>
                <a:ext cx="8786813" cy="6642147"/>
                <a:chOff x="214313" y="358753"/>
                <a:chExt cx="8786813" cy="6642147"/>
              </a:xfrm>
            </p:grpSpPr>
            <p:sp>
              <p:nvSpPr>
                <p:cNvPr id="119" name="Прямоугольник 118"/>
                <p:cNvSpPr/>
                <p:nvPr/>
              </p:nvSpPr>
              <p:spPr bwMode="auto">
                <a:xfrm>
                  <a:off x="285751" y="500043"/>
                  <a:ext cx="8715375" cy="6500857"/>
                </a:xfrm>
                <a:prstGeom prst="rect">
                  <a:avLst/>
                </a:prstGeom>
                <a:gradFill>
                  <a:gsLst>
                    <a:gs pos="0">
                      <a:srgbClr val="000066"/>
                    </a:gs>
                    <a:gs pos="60000">
                      <a:schemeClr val="tx1"/>
                    </a:gs>
                    <a:gs pos="100000">
                      <a:srgbClr val="000066"/>
                    </a:gs>
                    <a:gs pos="100000">
                      <a:schemeClr val="tx1"/>
                    </a:gs>
                  </a:gsLst>
                </a:gradFill>
              </p:spPr>
              <p:style>
                <a:lnRef idx="0">
                  <a:schemeClr val="accent3"/>
                </a:lnRef>
                <a:fillRef idx="3">
                  <a:schemeClr val="accent3"/>
                </a:fillRef>
                <a:effectRef idx="3">
                  <a:schemeClr val="accent3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grpSp>
              <p:nvGrpSpPr>
                <p:cNvPr id="120" name="Группа 72"/>
                <p:cNvGrpSpPr/>
                <p:nvPr/>
              </p:nvGrpSpPr>
              <p:grpSpPr bwMode="auto">
                <a:xfrm>
                  <a:off x="642937" y="358753"/>
                  <a:ext cx="5572125" cy="5634077"/>
                  <a:chOff x="642909" y="357165"/>
                  <a:chExt cx="5572164" cy="5572164"/>
                </a:xfrm>
                <a:gradFill>
                  <a:gsLst>
                    <a:gs pos="0">
                      <a:schemeClr val="tx1"/>
                    </a:gs>
                    <a:gs pos="60000">
                      <a:srgbClr val="003399"/>
                    </a:gs>
                    <a:gs pos="100000">
                      <a:srgbClr val="000066"/>
                    </a:gs>
                    <a:gs pos="100000">
                      <a:schemeClr val="tx1">
                        <a:lumMod val="85000"/>
                        <a:lumOff val="15000"/>
                      </a:schemeClr>
                    </a:gs>
                  </a:gsLst>
                  <a:lin ang="16200000" scaled="0"/>
                </a:gradFill>
                <a:effectLst>
                  <a:outerShdw blurRad="63500" sx="102000" sy="102000" algn="ctr" rotWithShape="0">
                    <a:prstClr val="black">
                      <a:alpha val="40000"/>
                    </a:prstClr>
                  </a:outerShdw>
                </a:effectLst>
              </p:grpSpPr>
              <p:sp>
                <p:nvSpPr>
                  <p:cNvPr id="144" name="Овал 9"/>
                  <p:cNvSpPr/>
                  <p:nvPr/>
                </p:nvSpPr>
                <p:spPr>
                  <a:xfrm>
                    <a:off x="642909" y="357165"/>
                    <a:ext cx="5572164" cy="5572164"/>
                  </a:xfrm>
                  <a:prstGeom prst="ellipse">
                    <a:avLst/>
                  </a:prstGeom>
                  <a:grpFill/>
                  <a:scene3d>
                    <a:camera prst="orthographicFront" fov="0">
                      <a:rot lat="0" lon="0" rev="0"/>
                    </a:camera>
                    <a:lightRig rig="contrasting" dir="t">
                      <a:rot lat="0" lon="0" rev="12000000"/>
                    </a:lightRig>
                  </a:scene3d>
                  <a:sp3d prstMaterial="powder">
                    <a:bevelT h="50800" prst="angle"/>
                  </a:sp3d>
                </p:spPr>
                <p:style>
                  <a:lnRef idx="0">
                    <a:schemeClr val="accent3"/>
                  </a:lnRef>
                  <a:fillRef idx="3">
                    <a:schemeClr val="accent3"/>
                  </a:fillRef>
                  <a:effectRef idx="3">
                    <a:schemeClr val="accent3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  <p:sp>
                <p:nvSpPr>
                  <p:cNvPr id="145" name="Овал 144"/>
                  <p:cNvSpPr/>
                  <p:nvPr/>
                </p:nvSpPr>
                <p:spPr>
                  <a:xfrm>
                    <a:off x="738896" y="500042"/>
                    <a:ext cx="5143536" cy="5143534"/>
                  </a:xfrm>
                  <a:prstGeom prst="ellipse">
                    <a:avLst/>
                  </a:prstGeom>
                  <a:grpFill/>
                  <a:scene3d>
                    <a:camera prst="orthographicFront" fov="0">
                      <a:rot lat="0" lon="0" rev="0"/>
                    </a:camera>
                    <a:lightRig rig="contrasting" dir="t">
                      <a:rot lat="0" lon="0" rev="12000000"/>
                    </a:lightRig>
                  </a:scene3d>
                  <a:sp3d prstMaterial="powder">
                    <a:bevelT h="50800" prst="angle"/>
                  </a:sp3d>
                </p:spPr>
                <p:style>
                  <a:lnRef idx="0">
                    <a:schemeClr val="accent3"/>
                  </a:lnRef>
                  <a:fillRef idx="3">
                    <a:schemeClr val="accent3"/>
                  </a:fillRef>
                  <a:effectRef idx="3">
                    <a:schemeClr val="accent3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>
                      <a:defRPr/>
                    </a:pPr>
                    <a:endParaRPr lang="ru-RU"/>
                  </a:p>
                </p:txBody>
              </p:sp>
            </p:grpSp>
            <p:sp>
              <p:nvSpPr>
                <p:cNvPr id="121" name="4-конечная звезда 120"/>
                <p:cNvSpPr/>
                <p:nvPr/>
              </p:nvSpPr>
              <p:spPr bwMode="auto">
                <a:xfrm>
                  <a:off x="6500813" y="719913"/>
                  <a:ext cx="142875" cy="216695"/>
                </a:xfrm>
                <a:prstGeom prst="star4">
                  <a:avLst/>
                </a:prstGeom>
              </p:spPr>
              <p:style>
                <a:lnRef idx="0">
                  <a:schemeClr val="accent1"/>
                </a:lnRef>
                <a:fillRef idx="3">
                  <a:schemeClr val="accent1"/>
                </a:fillRef>
                <a:effectRef idx="3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122" name="4-конечная звезда 121"/>
                <p:cNvSpPr/>
                <p:nvPr/>
              </p:nvSpPr>
              <p:spPr bwMode="auto">
                <a:xfrm>
                  <a:off x="7143751" y="1225535"/>
                  <a:ext cx="285750" cy="433390"/>
                </a:xfrm>
                <a:prstGeom prst="star4">
                  <a:avLst/>
                </a:prstGeom>
              </p:spPr>
              <p:style>
                <a:lnRef idx="0">
                  <a:schemeClr val="accent1"/>
                </a:lnRef>
                <a:fillRef idx="3">
                  <a:schemeClr val="accent1"/>
                </a:fillRef>
                <a:effectRef idx="3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123" name="4-конечная звезда 122"/>
                <p:cNvSpPr/>
                <p:nvPr/>
              </p:nvSpPr>
              <p:spPr bwMode="auto">
                <a:xfrm>
                  <a:off x="8286751" y="2597939"/>
                  <a:ext cx="428625" cy="794549"/>
                </a:xfrm>
                <a:prstGeom prst="star4">
                  <a:avLst/>
                </a:prstGeom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  <a:outerShdw blurRad="65500" dist="38100" dir="5400000" rotWithShape="0">
                    <a:srgbClr val="000000">
                      <a:alpha val="40000"/>
                    </a:srgbClr>
                  </a:outerShdw>
                </a:effectLst>
              </p:spPr>
              <p:style>
                <a:lnRef idx="0">
                  <a:schemeClr val="accent1"/>
                </a:lnRef>
                <a:fillRef idx="3">
                  <a:schemeClr val="accent1"/>
                </a:fillRef>
                <a:effectRef idx="3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124" name="Полилиния 123"/>
                <p:cNvSpPr/>
                <p:nvPr/>
              </p:nvSpPr>
              <p:spPr bwMode="auto">
                <a:xfrm rot="19275439">
                  <a:off x="1038225" y="2827334"/>
                  <a:ext cx="463550" cy="304802"/>
                </a:xfrm>
                <a:custGeom>
                  <a:avLst/>
                  <a:gdLst>
                    <a:gd name="connsiteX0" fmla="*/ 0 w 548640"/>
                    <a:gd name="connsiteY0" fmla="*/ 0 h 321501"/>
                    <a:gd name="connsiteX1" fmla="*/ 0 w 548640"/>
                    <a:gd name="connsiteY1" fmla="*/ 0 h 321501"/>
                    <a:gd name="connsiteX2" fmla="*/ 24384 w 548640"/>
                    <a:gd name="connsiteY2" fmla="*/ 158496 h 321501"/>
                    <a:gd name="connsiteX3" fmla="*/ 73152 w 548640"/>
                    <a:gd name="connsiteY3" fmla="*/ 231648 h 321501"/>
                    <a:gd name="connsiteX4" fmla="*/ 109728 w 548640"/>
                    <a:gd name="connsiteY4" fmla="*/ 268224 h 321501"/>
                    <a:gd name="connsiteX5" fmla="*/ 182880 w 548640"/>
                    <a:gd name="connsiteY5" fmla="*/ 292608 h 321501"/>
                    <a:gd name="connsiteX6" fmla="*/ 548640 w 548640"/>
                    <a:gd name="connsiteY6" fmla="*/ 207264 h 321501"/>
                    <a:gd name="connsiteX7" fmla="*/ 0 w 548640"/>
                    <a:gd name="connsiteY7" fmla="*/ 0 h 3215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548640" h="321501">
                      <a:moveTo>
                        <a:pt x="0" y="0"/>
                      </a:moveTo>
                      <a:lnTo>
                        <a:pt x="0" y="0"/>
                      </a:lnTo>
                      <a:cubicBezTo>
                        <a:pt x="791" y="7120"/>
                        <a:pt x="9300" y="128328"/>
                        <a:pt x="24384" y="158496"/>
                      </a:cubicBezTo>
                      <a:cubicBezTo>
                        <a:pt x="37490" y="184708"/>
                        <a:pt x="52430" y="210926"/>
                        <a:pt x="73152" y="231648"/>
                      </a:cubicBezTo>
                      <a:cubicBezTo>
                        <a:pt x="85344" y="243840"/>
                        <a:pt x="94306" y="260513"/>
                        <a:pt x="109728" y="268224"/>
                      </a:cubicBezTo>
                      <a:cubicBezTo>
                        <a:pt x="216281" y="321501"/>
                        <a:pt x="144953" y="254681"/>
                        <a:pt x="182880" y="292608"/>
                      </a:cubicBezTo>
                      <a:lnTo>
                        <a:pt x="548640" y="20726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</p:spPr>
              <p:style>
                <a:lnRef idx="1">
                  <a:schemeClr val="accent3"/>
                </a:lnRef>
                <a:fillRef idx="2">
                  <a:schemeClr val="accent3"/>
                </a:fillRef>
                <a:effectRef idx="1">
                  <a:schemeClr val="accent3"/>
                </a:effectRef>
                <a:fontRef idx="minor">
                  <a:schemeClr val="dk1"/>
                </a:fontRef>
              </p:style>
              <p:txBody>
                <a:bodyPr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/>
                </a:p>
              </p:txBody>
            </p:sp>
            <p:sp>
              <p:nvSpPr>
                <p:cNvPr id="125" name="Полилиния 124"/>
                <p:cNvSpPr/>
                <p:nvPr/>
              </p:nvSpPr>
              <p:spPr bwMode="auto">
                <a:xfrm rot="1394041">
                  <a:off x="1825625" y="1957378"/>
                  <a:ext cx="317500" cy="192088"/>
                </a:xfrm>
                <a:custGeom>
                  <a:avLst/>
                  <a:gdLst>
                    <a:gd name="connsiteX0" fmla="*/ 0 w 548640"/>
                    <a:gd name="connsiteY0" fmla="*/ 0 h 321501"/>
                    <a:gd name="connsiteX1" fmla="*/ 0 w 548640"/>
                    <a:gd name="connsiteY1" fmla="*/ 0 h 321501"/>
                    <a:gd name="connsiteX2" fmla="*/ 24384 w 548640"/>
                    <a:gd name="connsiteY2" fmla="*/ 158496 h 321501"/>
                    <a:gd name="connsiteX3" fmla="*/ 73152 w 548640"/>
                    <a:gd name="connsiteY3" fmla="*/ 231648 h 321501"/>
                    <a:gd name="connsiteX4" fmla="*/ 109728 w 548640"/>
                    <a:gd name="connsiteY4" fmla="*/ 268224 h 321501"/>
                    <a:gd name="connsiteX5" fmla="*/ 182880 w 548640"/>
                    <a:gd name="connsiteY5" fmla="*/ 292608 h 321501"/>
                    <a:gd name="connsiteX6" fmla="*/ 548640 w 548640"/>
                    <a:gd name="connsiteY6" fmla="*/ 207264 h 321501"/>
                    <a:gd name="connsiteX7" fmla="*/ 0 w 548640"/>
                    <a:gd name="connsiteY7" fmla="*/ 0 h 3215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548640" h="321501">
                      <a:moveTo>
                        <a:pt x="0" y="0"/>
                      </a:moveTo>
                      <a:lnTo>
                        <a:pt x="0" y="0"/>
                      </a:lnTo>
                      <a:cubicBezTo>
                        <a:pt x="791" y="7120"/>
                        <a:pt x="9300" y="128328"/>
                        <a:pt x="24384" y="158496"/>
                      </a:cubicBezTo>
                      <a:cubicBezTo>
                        <a:pt x="37490" y="184708"/>
                        <a:pt x="52430" y="210926"/>
                        <a:pt x="73152" y="231648"/>
                      </a:cubicBezTo>
                      <a:cubicBezTo>
                        <a:pt x="85344" y="243840"/>
                        <a:pt x="94306" y="260513"/>
                        <a:pt x="109728" y="268224"/>
                      </a:cubicBezTo>
                      <a:cubicBezTo>
                        <a:pt x="216281" y="321501"/>
                        <a:pt x="144953" y="254681"/>
                        <a:pt x="182880" y="292608"/>
                      </a:cubicBezTo>
                      <a:lnTo>
                        <a:pt x="548640" y="20726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</p:spPr>
              <p:style>
                <a:lnRef idx="1">
                  <a:schemeClr val="accent3"/>
                </a:lnRef>
                <a:fillRef idx="2">
                  <a:schemeClr val="accent3"/>
                </a:fillRef>
                <a:effectRef idx="1">
                  <a:schemeClr val="accent3"/>
                </a:effectRef>
                <a:fontRef idx="minor">
                  <a:schemeClr val="dk1"/>
                </a:fontRef>
              </p:style>
              <p:txBody>
                <a:bodyPr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/>
                </a:p>
              </p:txBody>
            </p:sp>
            <p:sp>
              <p:nvSpPr>
                <p:cNvPr id="126" name="Полилиния 125"/>
                <p:cNvSpPr/>
                <p:nvPr/>
              </p:nvSpPr>
              <p:spPr bwMode="auto">
                <a:xfrm rot="15154483">
                  <a:off x="1436686" y="4065594"/>
                  <a:ext cx="469903" cy="387350"/>
                </a:xfrm>
                <a:custGeom>
                  <a:avLst/>
                  <a:gdLst>
                    <a:gd name="connsiteX0" fmla="*/ 0 w 548640"/>
                    <a:gd name="connsiteY0" fmla="*/ 0 h 321501"/>
                    <a:gd name="connsiteX1" fmla="*/ 0 w 548640"/>
                    <a:gd name="connsiteY1" fmla="*/ 0 h 321501"/>
                    <a:gd name="connsiteX2" fmla="*/ 24384 w 548640"/>
                    <a:gd name="connsiteY2" fmla="*/ 158496 h 321501"/>
                    <a:gd name="connsiteX3" fmla="*/ 73152 w 548640"/>
                    <a:gd name="connsiteY3" fmla="*/ 231648 h 321501"/>
                    <a:gd name="connsiteX4" fmla="*/ 109728 w 548640"/>
                    <a:gd name="connsiteY4" fmla="*/ 268224 h 321501"/>
                    <a:gd name="connsiteX5" fmla="*/ 182880 w 548640"/>
                    <a:gd name="connsiteY5" fmla="*/ 292608 h 321501"/>
                    <a:gd name="connsiteX6" fmla="*/ 548640 w 548640"/>
                    <a:gd name="connsiteY6" fmla="*/ 207264 h 321501"/>
                    <a:gd name="connsiteX7" fmla="*/ 0 w 548640"/>
                    <a:gd name="connsiteY7" fmla="*/ 0 h 3215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548640" h="321501">
                      <a:moveTo>
                        <a:pt x="0" y="0"/>
                      </a:moveTo>
                      <a:lnTo>
                        <a:pt x="0" y="0"/>
                      </a:lnTo>
                      <a:cubicBezTo>
                        <a:pt x="791" y="7120"/>
                        <a:pt x="9300" y="128328"/>
                        <a:pt x="24384" y="158496"/>
                      </a:cubicBezTo>
                      <a:cubicBezTo>
                        <a:pt x="37490" y="184708"/>
                        <a:pt x="52430" y="210926"/>
                        <a:pt x="73152" y="231648"/>
                      </a:cubicBezTo>
                      <a:cubicBezTo>
                        <a:pt x="85344" y="243840"/>
                        <a:pt x="94306" y="260513"/>
                        <a:pt x="109728" y="268224"/>
                      </a:cubicBezTo>
                      <a:cubicBezTo>
                        <a:pt x="216281" y="321501"/>
                        <a:pt x="144953" y="254681"/>
                        <a:pt x="182880" y="292608"/>
                      </a:cubicBezTo>
                      <a:lnTo>
                        <a:pt x="548640" y="20726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</p:spPr>
              <p:style>
                <a:lnRef idx="1">
                  <a:schemeClr val="accent3"/>
                </a:lnRef>
                <a:fillRef idx="2">
                  <a:schemeClr val="accent3"/>
                </a:fillRef>
                <a:effectRef idx="1">
                  <a:schemeClr val="accent3"/>
                </a:effectRef>
                <a:fontRef idx="minor">
                  <a:schemeClr val="dk1"/>
                </a:fontRef>
              </p:style>
              <p:txBody>
                <a:bodyPr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/>
                </a:p>
              </p:txBody>
            </p:sp>
            <p:sp>
              <p:nvSpPr>
                <p:cNvPr id="127" name="Полилиния 126"/>
                <p:cNvSpPr/>
                <p:nvPr/>
              </p:nvSpPr>
              <p:spPr bwMode="auto">
                <a:xfrm rot="7884008">
                  <a:off x="2586036" y="1241412"/>
                  <a:ext cx="322265" cy="188912"/>
                </a:xfrm>
                <a:custGeom>
                  <a:avLst/>
                  <a:gdLst>
                    <a:gd name="connsiteX0" fmla="*/ 0 w 548640"/>
                    <a:gd name="connsiteY0" fmla="*/ 0 h 321501"/>
                    <a:gd name="connsiteX1" fmla="*/ 0 w 548640"/>
                    <a:gd name="connsiteY1" fmla="*/ 0 h 321501"/>
                    <a:gd name="connsiteX2" fmla="*/ 24384 w 548640"/>
                    <a:gd name="connsiteY2" fmla="*/ 158496 h 321501"/>
                    <a:gd name="connsiteX3" fmla="*/ 73152 w 548640"/>
                    <a:gd name="connsiteY3" fmla="*/ 231648 h 321501"/>
                    <a:gd name="connsiteX4" fmla="*/ 109728 w 548640"/>
                    <a:gd name="connsiteY4" fmla="*/ 268224 h 321501"/>
                    <a:gd name="connsiteX5" fmla="*/ 182880 w 548640"/>
                    <a:gd name="connsiteY5" fmla="*/ 292608 h 321501"/>
                    <a:gd name="connsiteX6" fmla="*/ 548640 w 548640"/>
                    <a:gd name="connsiteY6" fmla="*/ 207264 h 321501"/>
                    <a:gd name="connsiteX7" fmla="*/ 0 w 548640"/>
                    <a:gd name="connsiteY7" fmla="*/ 0 h 3215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548640" h="321501">
                      <a:moveTo>
                        <a:pt x="0" y="0"/>
                      </a:moveTo>
                      <a:lnTo>
                        <a:pt x="0" y="0"/>
                      </a:lnTo>
                      <a:cubicBezTo>
                        <a:pt x="791" y="7120"/>
                        <a:pt x="9300" y="128328"/>
                        <a:pt x="24384" y="158496"/>
                      </a:cubicBezTo>
                      <a:cubicBezTo>
                        <a:pt x="37490" y="184708"/>
                        <a:pt x="52430" y="210926"/>
                        <a:pt x="73152" y="231648"/>
                      </a:cubicBezTo>
                      <a:cubicBezTo>
                        <a:pt x="85344" y="243840"/>
                        <a:pt x="94306" y="260513"/>
                        <a:pt x="109728" y="268224"/>
                      </a:cubicBezTo>
                      <a:cubicBezTo>
                        <a:pt x="216281" y="321501"/>
                        <a:pt x="144953" y="254681"/>
                        <a:pt x="182880" y="292608"/>
                      </a:cubicBezTo>
                      <a:lnTo>
                        <a:pt x="548640" y="20726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</p:spPr>
              <p:style>
                <a:lnRef idx="1">
                  <a:schemeClr val="accent3"/>
                </a:lnRef>
                <a:fillRef idx="2">
                  <a:schemeClr val="accent3"/>
                </a:fillRef>
                <a:effectRef idx="1">
                  <a:schemeClr val="accent3"/>
                </a:effectRef>
                <a:fontRef idx="minor">
                  <a:schemeClr val="dk1"/>
                </a:fontRef>
              </p:style>
              <p:txBody>
                <a:bodyPr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/>
                </a:p>
              </p:txBody>
            </p:sp>
            <p:sp>
              <p:nvSpPr>
                <p:cNvPr id="128" name="Полилиния 127"/>
                <p:cNvSpPr/>
                <p:nvPr/>
              </p:nvSpPr>
              <p:spPr bwMode="auto">
                <a:xfrm rot="7469707">
                  <a:off x="3366293" y="5003019"/>
                  <a:ext cx="357189" cy="342900"/>
                </a:xfrm>
                <a:custGeom>
                  <a:avLst/>
                  <a:gdLst>
                    <a:gd name="connsiteX0" fmla="*/ 0 w 548640"/>
                    <a:gd name="connsiteY0" fmla="*/ 0 h 321501"/>
                    <a:gd name="connsiteX1" fmla="*/ 0 w 548640"/>
                    <a:gd name="connsiteY1" fmla="*/ 0 h 321501"/>
                    <a:gd name="connsiteX2" fmla="*/ 24384 w 548640"/>
                    <a:gd name="connsiteY2" fmla="*/ 158496 h 321501"/>
                    <a:gd name="connsiteX3" fmla="*/ 73152 w 548640"/>
                    <a:gd name="connsiteY3" fmla="*/ 231648 h 321501"/>
                    <a:gd name="connsiteX4" fmla="*/ 109728 w 548640"/>
                    <a:gd name="connsiteY4" fmla="*/ 268224 h 321501"/>
                    <a:gd name="connsiteX5" fmla="*/ 182880 w 548640"/>
                    <a:gd name="connsiteY5" fmla="*/ 292608 h 321501"/>
                    <a:gd name="connsiteX6" fmla="*/ 548640 w 548640"/>
                    <a:gd name="connsiteY6" fmla="*/ 207264 h 321501"/>
                    <a:gd name="connsiteX7" fmla="*/ 0 w 548640"/>
                    <a:gd name="connsiteY7" fmla="*/ 0 h 3215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548640" h="321501">
                      <a:moveTo>
                        <a:pt x="0" y="0"/>
                      </a:moveTo>
                      <a:lnTo>
                        <a:pt x="0" y="0"/>
                      </a:lnTo>
                      <a:cubicBezTo>
                        <a:pt x="791" y="7120"/>
                        <a:pt x="9300" y="128328"/>
                        <a:pt x="24384" y="158496"/>
                      </a:cubicBezTo>
                      <a:cubicBezTo>
                        <a:pt x="37490" y="184708"/>
                        <a:pt x="52430" y="210926"/>
                        <a:pt x="73152" y="231648"/>
                      </a:cubicBezTo>
                      <a:cubicBezTo>
                        <a:pt x="85344" y="243840"/>
                        <a:pt x="94306" y="260513"/>
                        <a:pt x="109728" y="268224"/>
                      </a:cubicBezTo>
                      <a:cubicBezTo>
                        <a:pt x="216281" y="321501"/>
                        <a:pt x="144953" y="254681"/>
                        <a:pt x="182880" y="292608"/>
                      </a:cubicBezTo>
                      <a:lnTo>
                        <a:pt x="548640" y="20726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</p:spPr>
              <p:style>
                <a:lnRef idx="1">
                  <a:schemeClr val="accent3"/>
                </a:lnRef>
                <a:fillRef idx="2">
                  <a:schemeClr val="accent3"/>
                </a:fillRef>
                <a:effectRef idx="1">
                  <a:schemeClr val="accent3"/>
                </a:effectRef>
                <a:fontRef idx="minor">
                  <a:schemeClr val="dk1"/>
                </a:fontRef>
              </p:style>
              <p:txBody>
                <a:bodyPr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/>
                </a:p>
              </p:txBody>
            </p:sp>
            <p:sp>
              <p:nvSpPr>
                <p:cNvPr id="129" name="Полилиния 128"/>
                <p:cNvSpPr/>
                <p:nvPr/>
              </p:nvSpPr>
              <p:spPr bwMode="auto">
                <a:xfrm rot="19744319">
                  <a:off x="2454275" y="5051436"/>
                  <a:ext cx="317500" cy="190501"/>
                </a:xfrm>
                <a:custGeom>
                  <a:avLst/>
                  <a:gdLst>
                    <a:gd name="connsiteX0" fmla="*/ 0 w 548640"/>
                    <a:gd name="connsiteY0" fmla="*/ 0 h 321501"/>
                    <a:gd name="connsiteX1" fmla="*/ 0 w 548640"/>
                    <a:gd name="connsiteY1" fmla="*/ 0 h 321501"/>
                    <a:gd name="connsiteX2" fmla="*/ 24384 w 548640"/>
                    <a:gd name="connsiteY2" fmla="*/ 158496 h 321501"/>
                    <a:gd name="connsiteX3" fmla="*/ 73152 w 548640"/>
                    <a:gd name="connsiteY3" fmla="*/ 231648 h 321501"/>
                    <a:gd name="connsiteX4" fmla="*/ 109728 w 548640"/>
                    <a:gd name="connsiteY4" fmla="*/ 268224 h 321501"/>
                    <a:gd name="connsiteX5" fmla="*/ 182880 w 548640"/>
                    <a:gd name="connsiteY5" fmla="*/ 292608 h 321501"/>
                    <a:gd name="connsiteX6" fmla="*/ 548640 w 548640"/>
                    <a:gd name="connsiteY6" fmla="*/ 207264 h 321501"/>
                    <a:gd name="connsiteX7" fmla="*/ 0 w 548640"/>
                    <a:gd name="connsiteY7" fmla="*/ 0 h 3215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548640" h="321501">
                      <a:moveTo>
                        <a:pt x="0" y="0"/>
                      </a:moveTo>
                      <a:lnTo>
                        <a:pt x="0" y="0"/>
                      </a:lnTo>
                      <a:cubicBezTo>
                        <a:pt x="791" y="7120"/>
                        <a:pt x="9300" y="128328"/>
                        <a:pt x="24384" y="158496"/>
                      </a:cubicBezTo>
                      <a:cubicBezTo>
                        <a:pt x="37490" y="184708"/>
                        <a:pt x="52430" y="210926"/>
                        <a:pt x="73152" y="231648"/>
                      </a:cubicBezTo>
                      <a:cubicBezTo>
                        <a:pt x="85344" y="243840"/>
                        <a:pt x="94306" y="260513"/>
                        <a:pt x="109728" y="268224"/>
                      </a:cubicBezTo>
                      <a:cubicBezTo>
                        <a:pt x="216281" y="321501"/>
                        <a:pt x="144953" y="254681"/>
                        <a:pt x="182880" y="292608"/>
                      </a:cubicBezTo>
                      <a:lnTo>
                        <a:pt x="548640" y="20726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</p:spPr>
              <p:style>
                <a:lnRef idx="1">
                  <a:schemeClr val="accent3"/>
                </a:lnRef>
                <a:fillRef idx="2">
                  <a:schemeClr val="accent3"/>
                </a:fillRef>
                <a:effectRef idx="1">
                  <a:schemeClr val="accent3"/>
                </a:effectRef>
                <a:fontRef idx="minor">
                  <a:schemeClr val="dk1"/>
                </a:fontRef>
              </p:style>
              <p:txBody>
                <a:bodyPr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/>
                </a:p>
              </p:txBody>
            </p:sp>
            <p:sp>
              <p:nvSpPr>
                <p:cNvPr id="130" name="Полилиния 129"/>
                <p:cNvSpPr/>
                <p:nvPr/>
              </p:nvSpPr>
              <p:spPr bwMode="auto">
                <a:xfrm rot="19744319">
                  <a:off x="2759075" y="3802066"/>
                  <a:ext cx="317500" cy="679455"/>
                </a:xfrm>
                <a:custGeom>
                  <a:avLst/>
                  <a:gdLst>
                    <a:gd name="connsiteX0" fmla="*/ 0 w 548640"/>
                    <a:gd name="connsiteY0" fmla="*/ 0 h 321501"/>
                    <a:gd name="connsiteX1" fmla="*/ 0 w 548640"/>
                    <a:gd name="connsiteY1" fmla="*/ 0 h 321501"/>
                    <a:gd name="connsiteX2" fmla="*/ 24384 w 548640"/>
                    <a:gd name="connsiteY2" fmla="*/ 158496 h 321501"/>
                    <a:gd name="connsiteX3" fmla="*/ 73152 w 548640"/>
                    <a:gd name="connsiteY3" fmla="*/ 231648 h 321501"/>
                    <a:gd name="connsiteX4" fmla="*/ 109728 w 548640"/>
                    <a:gd name="connsiteY4" fmla="*/ 268224 h 321501"/>
                    <a:gd name="connsiteX5" fmla="*/ 182880 w 548640"/>
                    <a:gd name="connsiteY5" fmla="*/ 292608 h 321501"/>
                    <a:gd name="connsiteX6" fmla="*/ 548640 w 548640"/>
                    <a:gd name="connsiteY6" fmla="*/ 207264 h 321501"/>
                    <a:gd name="connsiteX7" fmla="*/ 0 w 548640"/>
                    <a:gd name="connsiteY7" fmla="*/ 0 h 3215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548640" h="321501">
                      <a:moveTo>
                        <a:pt x="0" y="0"/>
                      </a:moveTo>
                      <a:lnTo>
                        <a:pt x="0" y="0"/>
                      </a:lnTo>
                      <a:cubicBezTo>
                        <a:pt x="791" y="7120"/>
                        <a:pt x="9300" y="128328"/>
                        <a:pt x="24384" y="158496"/>
                      </a:cubicBezTo>
                      <a:cubicBezTo>
                        <a:pt x="37490" y="184708"/>
                        <a:pt x="52430" y="210926"/>
                        <a:pt x="73152" y="231648"/>
                      </a:cubicBezTo>
                      <a:cubicBezTo>
                        <a:pt x="85344" y="243840"/>
                        <a:pt x="94306" y="260513"/>
                        <a:pt x="109728" y="268224"/>
                      </a:cubicBezTo>
                      <a:cubicBezTo>
                        <a:pt x="216281" y="321501"/>
                        <a:pt x="144953" y="254681"/>
                        <a:pt x="182880" y="292608"/>
                      </a:cubicBezTo>
                      <a:lnTo>
                        <a:pt x="548640" y="20726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</p:spPr>
              <p:style>
                <a:lnRef idx="1">
                  <a:schemeClr val="accent3"/>
                </a:lnRef>
                <a:fillRef idx="2">
                  <a:schemeClr val="accent3"/>
                </a:fillRef>
                <a:effectRef idx="1">
                  <a:schemeClr val="accent3"/>
                </a:effectRef>
                <a:fontRef idx="minor">
                  <a:schemeClr val="dk1"/>
                </a:fontRef>
              </p:style>
              <p:txBody>
                <a:bodyPr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/>
                </a:p>
              </p:txBody>
            </p:sp>
            <p:sp>
              <p:nvSpPr>
                <p:cNvPr id="131" name="Полилиния 130"/>
                <p:cNvSpPr/>
                <p:nvPr/>
              </p:nvSpPr>
              <p:spPr bwMode="auto">
                <a:xfrm rot="19744319">
                  <a:off x="3508375" y="607994"/>
                  <a:ext cx="317500" cy="682630"/>
                </a:xfrm>
                <a:custGeom>
                  <a:avLst/>
                  <a:gdLst>
                    <a:gd name="connsiteX0" fmla="*/ 0 w 548640"/>
                    <a:gd name="connsiteY0" fmla="*/ 0 h 321501"/>
                    <a:gd name="connsiteX1" fmla="*/ 0 w 548640"/>
                    <a:gd name="connsiteY1" fmla="*/ 0 h 321501"/>
                    <a:gd name="connsiteX2" fmla="*/ 24384 w 548640"/>
                    <a:gd name="connsiteY2" fmla="*/ 158496 h 321501"/>
                    <a:gd name="connsiteX3" fmla="*/ 73152 w 548640"/>
                    <a:gd name="connsiteY3" fmla="*/ 231648 h 321501"/>
                    <a:gd name="connsiteX4" fmla="*/ 109728 w 548640"/>
                    <a:gd name="connsiteY4" fmla="*/ 268224 h 321501"/>
                    <a:gd name="connsiteX5" fmla="*/ 182880 w 548640"/>
                    <a:gd name="connsiteY5" fmla="*/ 292608 h 321501"/>
                    <a:gd name="connsiteX6" fmla="*/ 548640 w 548640"/>
                    <a:gd name="connsiteY6" fmla="*/ 207264 h 321501"/>
                    <a:gd name="connsiteX7" fmla="*/ 0 w 548640"/>
                    <a:gd name="connsiteY7" fmla="*/ 0 h 3215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</a:cxnLst>
                  <a:rect l="l" t="t" r="r" b="b"/>
                  <a:pathLst>
                    <a:path w="548640" h="321501">
                      <a:moveTo>
                        <a:pt x="0" y="0"/>
                      </a:moveTo>
                      <a:lnTo>
                        <a:pt x="0" y="0"/>
                      </a:lnTo>
                      <a:cubicBezTo>
                        <a:pt x="791" y="7120"/>
                        <a:pt x="9300" y="128328"/>
                        <a:pt x="24384" y="158496"/>
                      </a:cubicBezTo>
                      <a:cubicBezTo>
                        <a:pt x="37490" y="184708"/>
                        <a:pt x="52430" y="210926"/>
                        <a:pt x="73152" y="231648"/>
                      </a:cubicBezTo>
                      <a:cubicBezTo>
                        <a:pt x="85344" y="243840"/>
                        <a:pt x="94306" y="260513"/>
                        <a:pt x="109728" y="268224"/>
                      </a:cubicBezTo>
                      <a:cubicBezTo>
                        <a:pt x="216281" y="321501"/>
                        <a:pt x="144953" y="254681"/>
                        <a:pt x="182880" y="292608"/>
                      </a:cubicBezTo>
                      <a:lnTo>
                        <a:pt x="548640" y="207264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</p:spPr>
              <p:style>
                <a:lnRef idx="1">
                  <a:schemeClr val="accent3"/>
                </a:lnRef>
                <a:fillRef idx="2">
                  <a:schemeClr val="accent3"/>
                </a:fillRef>
                <a:effectRef idx="1">
                  <a:schemeClr val="accent3"/>
                </a:effectRef>
                <a:fontRef idx="minor">
                  <a:schemeClr val="dk1"/>
                </a:fontRef>
              </p:style>
              <p:txBody>
                <a:bodyPr anchor="ctr"/>
                <a:lstStyle/>
                <a:p>
                  <a:pPr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ru-RU"/>
                </a:p>
              </p:txBody>
            </p:sp>
            <p:sp>
              <p:nvSpPr>
                <p:cNvPr id="132" name="Прямоугольник 131"/>
                <p:cNvSpPr/>
                <p:nvPr/>
              </p:nvSpPr>
              <p:spPr bwMode="auto">
                <a:xfrm>
                  <a:off x="2357438" y="1731158"/>
                  <a:ext cx="4429125" cy="1960536"/>
                </a:xfrm>
                <a:prstGeom prst="rect">
                  <a:avLst/>
                </a:prstGeom>
                <a:noFill/>
                <a:effectLst>
                  <a:outerShdw blurRad="50800" dist="38100" dir="10800000" algn="r" rotWithShape="0">
                    <a:prstClr val="black">
                      <a:alpha val="40000"/>
                    </a:prstClr>
                  </a:outerShdw>
                </a:effectLst>
              </p:spPr>
              <p:txBody>
                <a:bodyPr>
                  <a:spAutoFit/>
                </a:bodyPr>
                <a:lstStyle/>
                <a:p>
                  <a:pPr>
                    <a:defRPr/>
                  </a:pPr>
                  <a:r>
                    <a:rPr lang="ru-RU" sz="12000" b="1" spc="50" dirty="0">
                      <a:ln w="13500">
                        <a:solidFill>
                          <a:schemeClr val="accent1">
                            <a:shade val="2500"/>
                            <a:alpha val="6500"/>
                          </a:schemeClr>
                        </a:solidFill>
                        <a:prstDash val="solid"/>
                      </a:ln>
                      <a:solidFill>
                        <a:schemeClr val="accent1">
                          <a:tint val="3000"/>
                          <a:alpha val="95000"/>
                        </a:schemeClr>
                      </a:solidFill>
                      <a:effectLst>
                        <a:innerShdw blurRad="50900" dist="38500" dir="13500000">
                          <a:srgbClr val="000000">
                            <a:alpha val="60000"/>
                          </a:srgbClr>
                        </a:innerShdw>
                      </a:effectLst>
                    </a:rPr>
                    <a:t>КОТ</a:t>
                  </a:r>
                </a:p>
              </p:txBody>
            </p:sp>
            <p:sp>
              <p:nvSpPr>
                <p:cNvPr id="133" name="Прямоугольник 132"/>
                <p:cNvSpPr/>
                <p:nvPr/>
              </p:nvSpPr>
              <p:spPr bwMode="auto">
                <a:xfrm>
                  <a:off x="3143271" y="3393303"/>
                  <a:ext cx="5091422" cy="1338144"/>
                </a:xfrm>
                <a:prstGeom prst="rect">
                  <a:avLst/>
                </a:prstGeom>
                <a:noFill/>
              </p:spPr>
              <p:txBody>
                <a:bodyPr wrap="none">
                  <a:spAutoFit/>
                  <a:scene3d>
                    <a:camera prst="orthographicFront"/>
                    <a:lightRig rig="brightRoom" dir="t"/>
                  </a:scene3d>
                  <a:sp3d contourW="6350" prstMaterial="plastic">
                    <a:bevelT w="20320" h="20320" prst="angle"/>
                    <a:contourClr>
                      <a:schemeClr val="accent1">
                        <a:tint val="100000"/>
                        <a:shade val="100000"/>
                        <a:hueMod val="100000"/>
                        <a:satMod val="100000"/>
                      </a:schemeClr>
                    </a:contourClr>
                  </a:sp3d>
                </a:bodyPr>
                <a:lstStyle/>
                <a:p>
                  <a:pPr>
                    <a:defRPr/>
                  </a:pPr>
                  <a:r>
                    <a:rPr lang="ru-RU" sz="8000" b="1" cap="all" dirty="0">
                      <a:ln/>
                      <a:solidFill>
                        <a:schemeClr val="accent1"/>
                      </a:solidFill>
                      <a:effectLst>
                        <a:outerShdw blurRad="19685" dist="12700" dir="5400000" algn="tl" rotWithShape="0">
                          <a:schemeClr val="accent1">
                            <a:satMod val="130000"/>
                            <a:alpha val="60000"/>
                          </a:schemeClr>
                        </a:outerShdw>
                        <a:reflection blurRad="10000" stA="55000" endPos="48000" dist="500" dir="5400000" sy="-100000" algn="bl" rotWithShape="0"/>
                      </a:effectLst>
                    </a:rPr>
                    <a:t>В МЕШКЕ</a:t>
                  </a:r>
                </a:p>
              </p:txBody>
            </p:sp>
            <p:sp>
              <p:nvSpPr>
                <p:cNvPr id="134" name="4-конечная звезда 133"/>
                <p:cNvSpPr/>
                <p:nvPr/>
              </p:nvSpPr>
              <p:spPr bwMode="auto">
                <a:xfrm>
                  <a:off x="7072313" y="503218"/>
                  <a:ext cx="142875" cy="216695"/>
                </a:xfrm>
                <a:prstGeom prst="star4">
                  <a:avLst/>
                </a:prstGeom>
              </p:spPr>
              <p:style>
                <a:lnRef idx="0">
                  <a:schemeClr val="accent1"/>
                </a:lnRef>
                <a:fillRef idx="3">
                  <a:schemeClr val="accent1"/>
                </a:fillRef>
                <a:effectRef idx="3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135" name="4-конечная звезда 134"/>
                <p:cNvSpPr/>
                <p:nvPr/>
              </p:nvSpPr>
              <p:spPr bwMode="auto">
                <a:xfrm>
                  <a:off x="8429626" y="430986"/>
                  <a:ext cx="214313" cy="361159"/>
                </a:xfrm>
                <a:prstGeom prst="star4">
                  <a:avLst/>
                </a:prstGeom>
              </p:spPr>
              <p:style>
                <a:lnRef idx="0">
                  <a:schemeClr val="accent1"/>
                </a:lnRef>
                <a:fillRef idx="3">
                  <a:schemeClr val="accent1"/>
                </a:fillRef>
                <a:effectRef idx="3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136" name="4-конечная звезда 135"/>
                <p:cNvSpPr/>
                <p:nvPr/>
              </p:nvSpPr>
              <p:spPr bwMode="auto">
                <a:xfrm>
                  <a:off x="8286751" y="1514462"/>
                  <a:ext cx="285750" cy="505622"/>
                </a:xfrm>
                <a:prstGeom prst="star4">
                  <a:avLst/>
                </a:prstGeom>
              </p:spPr>
              <p:style>
                <a:lnRef idx="0">
                  <a:schemeClr val="accent1"/>
                </a:lnRef>
                <a:fillRef idx="3">
                  <a:schemeClr val="accent1"/>
                </a:fillRef>
                <a:effectRef idx="3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137" name="4-конечная звезда 136"/>
                <p:cNvSpPr/>
                <p:nvPr/>
              </p:nvSpPr>
              <p:spPr bwMode="auto">
                <a:xfrm>
                  <a:off x="7500938" y="2309012"/>
                  <a:ext cx="285750" cy="505622"/>
                </a:xfrm>
                <a:prstGeom prst="star4">
                  <a:avLst/>
                </a:prstGeom>
              </p:spPr>
              <p:style>
                <a:lnRef idx="0">
                  <a:schemeClr val="accent1"/>
                </a:lnRef>
                <a:fillRef idx="3">
                  <a:schemeClr val="accent1"/>
                </a:fillRef>
                <a:effectRef idx="3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138" name="Пятно 1 137"/>
                <p:cNvSpPr/>
                <p:nvPr/>
              </p:nvSpPr>
              <p:spPr bwMode="auto">
                <a:xfrm>
                  <a:off x="500063" y="503218"/>
                  <a:ext cx="142875" cy="73026"/>
                </a:xfrm>
                <a:prstGeom prst="irregularSeal1">
                  <a:avLst/>
                </a:prstGeom>
              </p:spPr>
              <p:style>
                <a:lnRef idx="1">
                  <a:schemeClr val="accent3"/>
                </a:lnRef>
                <a:fillRef idx="2">
                  <a:schemeClr val="accent3"/>
                </a:fillRef>
                <a:effectRef idx="1">
                  <a:schemeClr val="accent3"/>
                </a:effectRef>
                <a:fontRef idx="minor">
                  <a:schemeClr val="dk1"/>
                </a:fontRef>
              </p:style>
              <p:txBody>
                <a:bodyPr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139" name="Пятно 1 138"/>
                <p:cNvSpPr/>
                <p:nvPr/>
              </p:nvSpPr>
              <p:spPr bwMode="auto">
                <a:xfrm>
                  <a:off x="1143000" y="503218"/>
                  <a:ext cx="285750" cy="144463"/>
                </a:xfrm>
                <a:prstGeom prst="irregularSeal1">
                  <a:avLst/>
                </a:prstGeom>
              </p:spPr>
              <p:style>
                <a:lnRef idx="1">
                  <a:schemeClr val="accent3"/>
                </a:lnRef>
                <a:fillRef idx="2">
                  <a:schemeClr val="accent3"/>
                </a:fillRef>
                <a:effectRef idx="1">
                  <a:schemeClr val="accent3"/>
                </a:effectRef>
                <a:fontRef idx="minor">
                  <a:schemeClr val="dk1"/>
                </a:fontRef>
              </p:style>
              <p:txBody>
                <a:bodyPr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140" name="Пятно 1 139"/>
                <p:cNvSpPr/>
                <p:nvPr/>
              </p:nvSpPr>
              <p:spPr bwMode="auto">
                <a:xfrm>
                  <a:off x="714375" y="719119"/>
                  <a:ext cx="285750" cy="217489"/>
                </a:xfrm>
                <a:prstGeom prst="irregularSeal1">
                  <a:avLst/>
                </a:prstGeom>
              </p:spPr>
              <p:style>
                <a:lnRef idx="1">
                  <a:schemeClr val="accent3"/>
                </a:lnRef>
                <a:fillRef idx="2">
                  <a:schemeClr val="accent3"/>
                </a:fillRef>
                <a:effectRef idx="1">
                  <a:schemeClr val="accent3"/>
                </a:effectRef>
                <a:fontRef idx="minor">
                  <a:schemeClr val="dk1"/>
                </a:fontRef>
              </p:style>
              <p:txBody>
                <a:bodyPr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141" name="Пятно 1 140"/>
                <p:cNvSpPr/>
                <p:nvPr/>
              </p:nvSpPr>
              <p:spPr bwMode="auto">
                <a:xfrm>
                  <a:off x="428625" y="1225535"/>
                  <a:ext cx="285750" cy="215901"/>
                </a:xfrm>
                <a:prstGeom prst="irregularSeal1">
                  <a:avLst/>
                </a:prstGeom>
              </p:spPr>
              <p:style>
                <a:lnRef idx="1">
                  <a:schemeClr val="accent3"/>
                </a:lnRef>
                <a:fillRef idx="2">
                  <a:schemeClr val="accent3"/>
                </a:fillRef>
                <a:effectRef idx="1">
                  <a:schemeClr val="accent3"/>
                </a:effectRef>
                <a:fontRef idx="minor">
                  <a:schemeClr val="dk1"/>
                </a:fontRef>
              </p:style>
              <p:txBody>
                <a:bodyPr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142" name="Пятно 1 141"/>
                <p:cNvSpPr/>
                <p:nvPr/>
              </p:nvSpPr>
              <p:spPr bwMode="auto">
                <a:xfrm>
                  <a:off x="1643063" y="358754"/>
                  <a:ext cx="285750" cy="144464"/>
                </a:xfrm>
                <a:prstGeom prst="irregularSeal1">
                  <a:avLst/>
                </a:prstGeom>
              </p:spPr>
              <p:style>
                <a:lnRef idx="1">
                  <a:schemeClr val="accent3"/>
                </a:lnRef>
                <a:fillRef idx="2">
                  <a:schemeClr val="accent3"/>
                </a:fillRef>
                <a:effectRef idx="1">
                  <a:schemeClr val="accent3"/>
                </a:effectRef>
                <a:fontRef idx="minor">
                  <a:schemeClr val="dk1"/>
                </a:fontRef>
              </p:style>
              <p:txBody>
                <a:bodyPr anchor="ctr"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143" name="Пятно 1 142"/>
                <p:cNvSpPr/>
                <p:nvPr/>
              </p:nvSpPr>
              <p:spPr bwMode="auto">
                <a:xfrm>
                  <a:off x="214313" y="1803389"/>
                  <a:ext cx="500062" cy="215901"/>
                </a:xfrm>
                <a:prstGeom prst="irregularSeal1">
                  <a:avLst/>
                </a:prstGeom>
              </p:spPr>
              <p:style>
                <a:lnRef idx="1">
                  <a:schemeClr val="accent3"/>
                </a:lnRef>
                <a:fillRef idx="2">
                  <a:schemeClr val="accent3"/>
                </a:fillRef>
                <a:effectRef idx="1">
                  <a:schemeClr val="accent3"/>
                </a:effectRef>
                <a:fontRef idx="minor">
                  <a:schemeClr val="dk1"/>
                </a:fontRef>
              </p:style>
              <p:txBody>
                <a:bodyPr anchor="ctr"/>
                <a:lstStyle/>
                <a:p>
                  <a:pPr>
                    <a:defRPr/>
                  </a:pPr>
                  <a:endParaRPr lang="ru-RU"/>
                </a:p>
              </p:txBody>
            </p:sp>
          </p:grpSp>
          <p:sp>
            <p:nvSpPr>
              <p:cNvPr id="118" name="Полилиния 117"/>
              <p:cNvSpPr/>
              <p:nvPr/>
            </p:nvSpPr>
            <p:spPr bwMode="auto">
              <a:xfrm rot="16898388">
                <a:off x="1794666" y="3199607"/>
                <a:ext cx="474666" cy="260350"/>
              </a:xfrm>
              <a:custGeom>
                <a:avLst/>
                <a:gdLst>
                  <a:gd name="connsiteX0" fmla="*/ 0 w 548640"/>
                  <a:gd name="connsiteY0" fmla="*/ 0 h 321501"/>
                  <a:gd name="connsiteX1" fmla="*/ 0 w 548640"/>
                  <a:gd name="connsiteY1" fmla="*/ 0 h 321501"/>
                  <a:gd name="connsiteX2" fmla="*/ 24384 w 548640"/>
                  <a:gd name="connsiteY2" fmla="*/ 158496 h 321501"/>
                  <a:gd name="connsiteX3" fmla="*/ 73152 w 548640"/>
                  <a:gd name="connsiteY3" fmla="*/ 231648 h 321501"/>
                  <a:gd name="connsiteX4" fmla="*/ 109728 w 548640"/>
                  <a:gd name="connsiteY4" fmla="*/ 268224 h 321501"/>
                  <a:gd name="connsiteX5" fmla="*/ 182880 w 548640"/>
                  <a:gd name="connsiteY5" fmla="*/ 292608 h 321501"/>
                  <a:gd name="connsiteX6" fmla="*/ 548640 w 548640"/>
                  <a:gd name="connsiteY6" fmla="*/ 207264 h 321501"/>
                  <a:gd name="connsiteX7" fmla="*/ 0 w 548640"/>
                  <a:gd name="connsiteY7" fmla="*/ 0 h 3215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48640" h="321501">
                    <a:moveTo>
                      <a:pt x="0" y="0"/>
                    </a:moveTo>
                    <a:lnTo>
                      <a:pt x="0" y="0"/>
                    </a:lnTo>
                    <a:cubicBezTo>
                      <a:pt x="791" y="7120"/>
                      <a:pt x="9300" y="128328"/>
                      <a:pt x="24384" y="158496"/>
                    </a:cubicBezTo>
                    <a:cubicBezTo>
                      <a:pt x="37490" y="184708"/>
                      <a:pt x="52430" y="210926"/>
                      <a:pt x="73152" y="231648"/>
                    </a:cubicBezTo>
                    <a:cubicBezTo>
                      <a:pt x="85344" y="243840"/>
                      <a:pt x="94306" y="260513"/>
                      <a:pt x="109728" y="268224"/>
                    </a:cubicBezTo>
                    <a:cubicBezTo>
                      <a:pt x="216281" y="321501"/>
                      <a:pt x="144953" y="254681"/>
                      <a:pt x="182880" y="292608"/>
                    </a:cubicBezTo>
                    <a:lnTo>
                      <a:pt x="548640" y="207264"/>
                    </a:lnTo>
                    <a:lnTo>
                      <a:pt x="0" y="0"/>
                    </a:lnTo>
                    <a:close/>
                  </a:path>
                </a:pathLst>
              </a:custGeom>
            </p:spPr>
            <p:style>
              <a:lnRef idx="1">
                <a:schemeClr val="accent3"/>
              </a:lnRef>
              <a:fillRef idx="2">
                <a:schemeClr val="accent3"/>
              </a:fillRef>
              <a:effectRef idx="1">
                <a:schemeClr val="accent3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/>
              </a:p>
            </p:txBody>
          </p:sp>
        </p:grpSp>
        <p:sp>
          <p:nvSpPr>
            <p:cNvPr id="116" name="4-конечная звезда 115"/>
            <p:cNvSpPr/>
            <p:nvPr/>
          </p:nvSpPr>
          <p:spPr bwMode="auto">
            <a:xfrm>
              <a:off x="7929586" y="785794"/>
              <a:ext cx="214313" cy="361159"/>
            </a:xfrm>
            <a:prstGeom prst="star4">
              <a:avLst/>
            </a:prstGeom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endParaRPr lang="ru-RU"/>
            </a:p>
          </p:txBody>
        </p:sp>
      </p:grpSp>
    </p:spTree>
  </p:cSld>
  <p:clrMapOvr>
    <a:masterClrMapping/>
  </p:clrMapOvr>
  <p:transition>
    <p:sndAc>
      <p:stSnd>
        <p:snd r:embed="rId2" name="Кот в мешке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67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6643702" y="6000768"/>
            <a:ext cx="2000264" cy="360363"/>
          </a:xfrm>
          <a:prstGeom prst="rect">
            <a:avLst/>
          </a:prstGeom>
          <a:ln>
            <a:solidFill>
              <a:schemeClr val="tx1"/>
            </a:solidFill>
            <a:headEnd/>
            <a:tailEnd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 anchor="ctr"/>
          <a:lstStyle/>
          <a:p>
            <a:pPr>
              <a:defRPr/>
            </a:pPr>
            <a:r>
              <a:rPr lang="ru-RU" sz="1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Продолжить игру</a:t>
            </a:r>
          </a:p>
        </p:txBody>
      </p:sp>
      <p:sp>
        <p:nvSpPr>
          <p:cNvPr id="20" name="Rectangle 117">
            <a:hlinkClick r:id="" action="ppaction://noaction"/>
          </p:cNvPr>
          <p:cNvSpPr>
            <a:spLocks noChangeArrowheads="1"/>
          </p:cNvSpPr>
          <p:nvPr/>
        </p:nvSpPr>
        <p:spPr bwMode="auto">
          <a:xfrm>
            <a:off x="428596" y="6072206"/>
            <a:ext cx="1571636" cy="360363"/>
          </a:xfrm>
          <a:prstGeom prst="rect">
            <a:avLst/>
          </a:prstGeom>
          <a:ln>
            <a:solidFill>
              <a:schemeClr val="tx1"/>
            </a:solidFill>
            <a:headEnd/>
            <a:tailEnd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>
              <a:defRPr/>
            </a:pPr>
            <a:r>
              <a:rPr lang="ru-RU" sz="2000" b="1" dirty="0">
                <a:solidFill>
                  <a:schemeClr val="tx1"/>
                </a:solidFill>
                <a:latin typeface="Arial" charset="0"/>
              </a:rPr>
              <a:t>РАУНД </a:t>
            </a:r>
            <a:r>
              <a:rPr lang="en-US" sz="2000" b="1" dirty="0">
                <a:solidFill>
                  <a:schemeClr val="tx1"/>
                </a:solidFill>
                <a:latin typeface="Arial" charset="0"/>
              </a:rPr>
              <a:t>II</a:t>
            </a:r>
            <a:endParaRPr lang="ru-RU" sz="2000" b="1" dirty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2043657" y="500042"/>
            <a:ext cx="3282373" cy="769441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ru-RU" sz="4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РАСТЕНИЯ</a:t>
            </a:r>
            <a:endParaRPr lang="ru-RU" sz="4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grpSp>
        <p:nvGrpSpPr>
          <p:cNvPr id="23565" name="Группа 21"/>
          <p:cNvGrpSpPr>
            <a:grpSpLocks/>
          </p:cNvGrpSpPr>
          <p:nvPr/>
        </p:nvGrpSpPr>
        <p:grpSpPr bwMode="auto">
          <a:xfrm>
            <a:off x="7786688" y="571500"/>
            <a:ext cx="857250" cy="857250"/>
            <a:chOff x="7786710" y="500042"/>
            <a:chExt cx="857256" cy="857256"/>
          </a:xfrm>
        </p:grpSpPr>
        <p:sp>
          <p:nvSpPr>
            <p:cNvPr id="23" name="Багетная рамка 22"/>
            <p:cNvSpPr/>
            <p:nvPr/>
          </p:nvSpPr>
          <p:spPr>
            <a:xfrm>
              <a:off x="7786710" y="500042"/>
              <a:ext cx="857256" cy="857256"/>
            </a:xfrm>
            <a:prstGeom prst="bevel">
              <a:avLst/>
            </a:prstGeom>
            <a:ln>
              <a:solidFill>
                <a:schemeClr val="tx1"/>
              </a:solidFill>
            </a:ln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4" name="Прямоугольник 23"/>
            <p:cNvSpPr/>
            <p:nvPr/>
          </p:nvSpPr>
          <p:spPr>
            <a:xfrm>
              <a:off x="7826115" y="502746"/>
              <a:ext cx="748929" cy="769446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ru-RU" sz="4400" b="1" dirty="0" smtClean="0">
                  <a:ln w="17780" cmpd="sng">
                    <a:solidFill>
                      <a:srgbClr val="FFFFFF"/>
                    </a:solidFill>
                    <a:prstDash val="solid"/>
                    <a:miter lim="800000"/>
                  </a:ln>
                  <a:gradFill rotWithShape="1">
                    <a:gsLst>
                      <a:gs pos="0">
                        <a:srgbClr val="000000">
                          <a:tint val="92000"/>
                          <a:shade val="100000"/>
                          <a:satMod val="150000"/>
                        </a:srgbClr>
                      </a:gs>
                      <a:gs pos="49000">
                        <a:srgbClr val="000000">
                          <a:tint val="89000"/>
                          <a:shade val="90000"/>
                          <a:satMod val="150000"/>
                        </a:srgbClr>
                      </a:gs>
                      <a:gs pos="50000">
                        <a:srgbClr val="000000">
                          <a:tint val="100000"/>
                          <a:shade val="75000"/>
                          <a:satMod val="150000"/>
                        </a:srgbClr>
                      </a:gs>
                      <a:gs pos="95000">
                        <a:srgbClr val="000000">
                          <a:shade val="47000"/>
                          <a:satMod val="150000"/>
                        </a:srgbClr>
                      </a:gs>
                      <a:gs pos="100000">
                        <a:srgbClr val="000000">
                          <a:shade val="39000"/>
                          <a:satMod val="150000"/>
                        </a:srgbClr>
                      </a:gs>
                    </a:gsLst>
                    <a:lin ang="5400000"/>
                  </a:gradFill>
                  <a:effectLst>
                    <a:outerShdw blurRad="50800" algn="tl" rotWithShape="0">
                      <a:srgbClr val="000000"/>
                    </a:outerShdw>
                  </a:effectLst>
                </a:rPr>
                <a:t>30</a:t>
              </a:r>
              <a:endParaRPr lang="ru-RU" sz="44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endParaRPr>
            </a:p>
          </p:txBody>
        </p:sp>
      </p:grpSp>
      <p:sp>
        <p:nvSpPr>
          <p:cNvPr id="25" name="Скругленный прямоугольник 24"/>
          <p:cNvSpPr/>
          <p:nvPr/>
        </p:nvSpPr>
        <p:spPr>
          <a:xfrm>
            <a:off x="440606" y="1196752"/>
            <a:ext cx="6000763" cy="2214562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>
              <a:defRPr/>
            </a:pPr>
            <a:r>
              <a:rPr lang="ru-RU" sz="2800" b="1" dirty="0" smtClean="0"/>
              <a:t>Это хвойное дерево на зиму сбрасывает хвоинки. 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4355976" y="4214818"/>
            <a:ext cx="4287990" cy="1571636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4000" b="1" dirty="0" smtClean="0"/>
              <a:t>Лиственница</a:t>
            </a:r>
            <a:endParaRPr lang="ru-RU" sz="4000" b="1" dirty="0">
              <a:solidFill>
                <a:schemeClr val="tx1"/>
              </a:solidFill>
            </a:endParaRPr>
          </a:p>
        </p:txBody>
      </p:sp>
      <p:pic>
        <p:nvPicPr>
          <p:cNvPr id="3074" name="Picture 2" descr="http://upload.wikimedia.org/wikipedia/commons/thumb/7/72/Larix_decidua_autumn.JPG/640px-Larix_decidua_autumn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354" y="2780928"/>
            <a:ext cx="3061680" cy="40770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67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6643702" y="6000768"/>
            <a:ext cx="2000264" cy="360363"/>
          </a:xfrm>
          <a:prstGeom prst="rect">
            <a:avLst/>
          </a:prstGeom>
          <a:ln>
            <a:solidFill>
              <a:schemeClr val="tx1"/>
            </a:solidFill>
            <a:headEnd/>
            <a:tailEnd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 anchor="ctr"/>
          <a:lstStyle/>
          <a:p>
            <a:pPr>
              <a:defRPr/>
            </a:pPr>
            <a:r>
              <a:rPr lang="ru-RU" sz="1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Продолжить игру</a:t>
            </a:r>
          </a:p>
        </p:txBody>
      </p:sp>
      <p:sp>
        <p:nvSpPr>
          <p:cNvPr id="18" name="Rectangle 117">
            <a:hlinkClick r:id="" action="ppaction://noaction"/>
          </p:cNvPr>
          <p:cNvSpPr>
            <a:spLocks noChangeArrowheads="1"/>
          </p:cNvSpPr>
          <p:nvPr/>
        </p:nvSpPr>
        <p:spPr bwMode="auto">
          <a:xfrm>
            <a:off x="428596" y="6072206"/>
            <a:ext cx="1571636" cy="360363"/>
          </a:xfrm>
          <a:prstGeom prst="rect">
            <a:avLst/>
          </a:prstGeom>
          <a:ln>
            <a:solidFill>
              <a:schemeClr val="tx1"/>
            </a:solidFill>
            <a:headEnd/>
            <a:tailEnd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>
              <a:defRPr/>
            </a:pPr>
            <a:r>
              <a:rPr lang="ru-RU" sz="2000" b="1" dirty="0">
                <a:solidFill>
                  <a:schemeClr val="tx1"/>
                </a:solidFill>
                <a:latin typeface="Arial" charset="0"/>
              </a:rPr>
              <a:t>РАУНД </a:t>
            </a:r>
            <a:r>
              <a:rPr lang="en-US" sz="2000" b="1" dirty="0">
                <a:solidFill>
                  <a:schemeClr val="tx1"/>
                </a:solidFill>
                <a:latin typeface="Arial" charset="0"/>
              </a:rPr>
              <a:t>II</a:t>
            </a:r>
            <a:endParaRPr lang="ru-RU" sz="2000" b="1" dirty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543459" y="428604"/>
            <a:ext cx="3282373" cy="769441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>
              <a:defRPr/>
            </a:pPr>
            <a:r>
              <a:rPr lang="ru-RU" sz="4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РАСТЕНИЯ</a:t>
            </a:r>
            <a:endParaRPr lang="ru-RU" sz="4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grpSp>
        <p:nvGrpSpPr>
          <p:cNvPr id="23" name="Группа 21"/>
          <p:cNvGrpSpPr>
            <a:grpSpLocks/>
          </p:cNvGrpSpPr>
          <p:nvPr/>
        </p:nvGrpSpPr>
        <p:grpSpPr bwMode="auto">
          <a:xfrm>
            <a:off x="7786688" y="571500"/>
            <a:ext cx="857250" cy="857250"/>
            <a:chOff x="7786710" y="500042"/>
            <a:chExt cx="857256" cy="857256"/>
          </a:xfrm>
        </p:grpSpPr>
        <p:sp>
          <p:nvSpPr>
            <p:cNvPr id="27" name="Багетная рамка 26"/>
            <p:cNvSpPr/>
            <p:nvPr/>
          </p:nvSpPr>
          <p:spPr>
            <a:xfrm>
              <a:off x="7786710" y="500042"/>
              <a:ext cx="857256" cy="857256"/>
            </a:xfrm>
            <a:prstGeom prst="bevel">
              <a:avLst/>
            </a:prstGeom>
            <a:ln>
              <a:solidFill>
                <a:schemeClr val="tx1"/>
              </a:solidFill>
            </a:ln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8" name="Прямоугольник 27"/>
            <p:cNvSpPr/>
            <p:nvPr/>
          </p:nvSpPr>
          <p:spPr>
            <a:xfrm>
              <a:off x="7826115" y="502746"/>
              <a:ext cx="748929" cy="769446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ru-RU" sz="4400" b="1" dirty="0">
                  <a:ln w="17780" cmpd="sng">
                    <a:solidFill>
                      <a:srgbClr val="FFFFFF"/>
                    </a:solidFill>
                    <a:prstDash val="solid"/>
                    <a:miter lim="800000"/>
                  </a:ln>
                  <a:gradFill rotWithShape="1">
                    <a:gsLst>
                      <a:gs pos="0">
                        <a:srgbClr val="000000">
                          <a:tint val="92000"/>
                          <a:shade val="100000"/>
                          <a:satMod val="150000"/>
                        </a:srgbClr>
                      </a:gs>
                      <a:gs pos="49000">
                        <a:srgbClr val="000000">
                          <a:tint val="89000"/>
                          <a:shade val="90000"/>
                          <a:satMod val="150000"/>
                        </a:srgbClr>
                      </a:gs>
                      <a:gs pos="50000">
                        <a:srgbClr val="000000">
                          <a:tint val="100000"/>
                          <a:shade val="75000"/>
                          <a:satMod val="150000"/>
                        </a:srgbClr>
                      </a:gs>
                      <a:gs pos="95000">
                        <a:srgbClr val="000000">
                          <a:shade val="47000"/>
                          <a:satMod val="150000"/>
                        </a:srgbClr>
                      </a:gs>
                      <a:gs pos="100000">
                        <a:srgbClr val="000000">
                          <a:shade val="39000"/>
                          <a:satMod val="150000"/>
                        </a:srgbClr>
                      </a:gs>
                    </a:gsLst>
                    <a:lin ang="5400000"/>
                  </a:gradFill>
                  <a:effectLst>
                    <a:outerShdw blurRad="50800" algn="tl" rotWithShape="0">
                      <a:srgbClr val="000000"/>
                    </a:outerShdw>
                  </a:effectLst>
                </a:rPr>
                <a:t>4</a:t>
              </a:r>
              <a:r>
                <a:rPr lang="ru-RU" sz="4400" b="1" dirty="0" smtClean="0">
                  <a:ln w="17780" cmpd="sng">
                    <a:solidFill>
                      <a:srgbClr val="FFFFFF"/>
                    </a:solidFill>
                    <a:prstDash val="solid"/>
                    <a:miter lim="800000"/>
                  </a:ln>
                  <a:gradFill rotWithShape="1">
                    <a:gsLst>
                      <a:gs pos="0">
                        <a:srgbClr val="000000">
                          <a:tint val="92000"/>
                          <a:shade val="100000"/>
                          <a:satMod val="150000"/>
                        </a:srgbClr>
                      </a:gs>
                      <a:gs pos="49000">
                        <a:srgbClr val="000000">
                          <a:tint val="89000"/>
                          <a:shade val="90000"/>
                          <a:satMod val="150000"/>
                        </a:srgbClr>
                      </a:gs>
                      <a:gs pos="50000">
                        <a:srgbClr val="000000">
                          <a:tint val="100000"/>
                          <a:shade val="75000"/>
                          <a:satMod val="150000"/>
                        </a:srgbClr>
                      </a:gs>
                      <a:gs pos="95000">
                        <a:srgbClr val="000000">
                          <a:shade val="47000"/>
                          <a:satMod val="150000"/>
                        </a:srgbClr>
                      </a:gs>
                      <a:gs pos="100000">
                        <a:srgbClr val="000000">
                          <a:shade val="39000"/>
                          <a:satMod val="150000"/>
                        </a:srgbClr>
                      </a:gs>
                    </a:gsLst>
                    <a:lin ang="5400000"/>
                  </a:gradFill>
                  <a:effectLst>
                    <a:outerShdw blurRad="50800" algn="tl" rotWithShape="0">
                      <a:srgbClr val="000000"/>
                    </a:outerShdw>
                  </a:effectLst>
                </a:rPr>
                <a:t>0</a:t>
              </a:r>
              <a:endParaRPr lang="ru-RU" sz="44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endParaRPr>
            </a:p>
          </p:txBody>
        </p:sp>
      </p:grpSp>
      <p:sp>
        <p:nvSpPr>
          <p:cNvPr id="29" name="Скругленный прямоугольник 28"/>
          <p:cNvSpPr/>
          <p:nvPr/>
        </p:nvSpPr>
        <p:spPr>
          <a:xfrm>
            <a:off x="500063" y="1357313"/>
            <a:ext cx="6000763" cy="2214562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>
              <a:defRPr/>
            </a:pPr>
            <a:r>
              <a:rPr lang="ru-RU" sz="2800" b="1" dirty="0" smtClean="0"/>
              <a:t>В названии какого растения присутствует название птицы.  </a:t>
            </a: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30" name="Скругленный прямоугольник 29"/>
          <p:cNvSpPr/>
          <p:nvPr/>
        </p:nvSpPr>
        <p:spPr>
          <a:xfrm>
            <a:off x="4788024" y="4214818"/>
            <a:ext cx="3874964" cy="1571636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4000" b="1" dirty="0" smtClean="0"/>
              <a:t>Вороний глаз</a:t>
            </a:r>
          </a:p>
        </p:txBody>
      </p:sp>
      <p:pic>
        <p:nvPicPr>
          <p:cNvPr id="4098" name="Picture 2" descr="&amp;Vcy;&amp;Ocy;&amp;Rcy;&amp;Ocy;&amp;Ncy;&amp;Icy;&amp;Jcy; &amp;Gcy;&amp;Lcy;&amp;Acy;&amp;Zcy; &quot; &amp;Kcy;&amp;ocy;&amp;ncy;&amp;scy;&amp;pcy;&amp;iecy;&amp;kcy;&amp;tcy;&amp;ycy; &amp;Mcy;&amp;acy;&amp;lcy;&amp;acy;&amp;khcy;&amp;ocy;&amp;vcy;+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639" y="3715193"/>
            <a:ext cx="4637385" cy="30761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67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6643702" y="6069033"/>
            <a:ext cx="2000264" cy="360363"/>
          </a:xfrm>
          <a:prstGeom prst="rect">
            <a:avLst/>
          </a:prstGeom>
          <a:ln>
            <a:solidFill>
              <a:schemeClr val="tx1"/>
            </a:solidFill>
            <a:headEnd/>
            <a:tailEnd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 anchor="ctr"/>
          <a:lstStyle/>
          <a:p>
            <a:pPr>
              <a:defRPr/>
            </a:pPr>
            <a:r>
              <a:rPr lang="ru-RU" sz="1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Продолжить игру</a:t>
            </a:r>
          </a:p>
        </p:txBody>
      </p:sp>
      <p:sp>
        <p:nvSpPr>
          <p:cNvPr id="19" name="Rectangle 117">
            <a:hlinkClick r:id="" action="ppaction://noaction"/>
          </p:cNvPr>
          <p:cNvSpPr>
            <a:spLocks noChangeArrowheads="1"/>
          </p:cNvSpPr>
          <p:nvPr/>
        </p:nvSpPr>
        <p:spPr bwMode="auto">
          <a:xfrm>
            <a:off x="428596" y="6072206"/>
            <a:ext cx="1571636" cy="360363"/>
          </a:xfrm>
          <a:prstGeom prst="rect">
            <a:avLst/>
          </a:prstGeom>
          <a:ln>
            <a:solidFill>
              <a:schemeClr val="tx1"/>
            </a:solidFill>
            <a:headEnd/>
            <a:tailEnd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>
              <a:defRPr/>
            </a:pPr>
            <a:r>
              <a:rPr lang="ru-RU" sz="2000" b="1" dirty="0">
                <a:solidFill>
                  <a:schemeClr val="tx1"/>
                </a:solidFill>
                <a:latin typeface="Arial" charset="0"/>
              </a:rPr>
              <a:t>РАУНД </a:t>
            </a:r>
            <a:r>
              <a:rPr lang="en-US" sz="2000" b="1" dirty="0">
                <a:solidFill>
                  <a:schemeClr val="tx1"/>
                </a:solidFill>
                <a:latin typeface="Arial" charset="0"/>
              </a:rPr>
              <a:t>II</a:t>
            </a:r>
            <a:endParaRPr lang="ru-RU" sz="2000" b="1" dirty="0">
              <a:solidFill>
                <a:schemeClr val="tx1"/>
              </a:solidFill>
              <a:latin typeface="Arial" charset="0"/>
            </a:endParaRPr>
          </a:p>
        </p:txBody>
      </p:sp>
      <p:grpSp>
        <p:nvGrpSpPr>
          <p:cNvPr id="25612" name="Группа 20"/>
          <p:cNvGrpSpPr>
            <a:grpSpLocks/>
          </p:cNvGrpSpPr>
          <p:nvPr/>
        </p:nvGrpSpPr>
        <p:grpSpPr bwMode="auto">
          <a:xfrm>
            <a:off x="7786688" y="500063"/>
            <a:ext cx="857250" cy="857250"/>
            <a:chOff x="7786710" y="500042"/>
            <a:chExt cx="857256" cy="857256"/>
          </a:xfrm>
        </p:grpSpPr>
        <p:sp>
          <p:nvSpPr>
            <p:cNvPr id="22" name="Багетная рамка 21"/>
            <p:cNvSpPr/>
            <p:nvPr/>
          </p:nvSpPr>
          <p:spPr>
            <a:xfrm>
              <a:off x="7786710" y="500042"/>
              <a:ext cx="857256" cy="857256"/>
            </a:xfrm>
            <a:prstGeom prst="bevel">
              <a:avLst/>
            </a:prstGeom>
            <a:ln>
              <a:solidFill>
                <a:schemeClr val="tx1"/>
              </a:solidFill>
            </a:ln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3" name="Прямоугольник 22"/>
            <p:cNvSpPr/>
            <p:nvPr/>
          </p:nvSpPr>
          <p:spPr>
            <a:xfrm>
              <a:off x="7826115" y="502746"/>
              <a:ext cx="748924" cy="769441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ru-RU" sz="4400" b="1" dirty="0">
                  <a:ln w="17780" cmpd="sng">
                    <a:solidFill>
                      <a:srgbClr val="FFFFFF"/>
                    </a:solidFill>
                    <a:prstDash val="solid"/>
                    <a:miter lim="800000"/>
                  </a:ln>
                  <a:gradFill rotWithShape="1">
                    <a:gsLst>
                      <a:gs pos="0">
                        <a:srgbClr val="000000">
                          <a:tint val="92000"/>
                          <a:shade val="100000"/>
                          <a:satMod val="150000"/>
                        </a:srgbClr>
                      </a:gs>
                      <a:gs pos="49000">
                        <a:srgbClr val="000000">
                          <a:tint val="89000"/>
                          <a:shade val="90000"/>
                          <a:satMod val="150000"/>
                        </a:srgbClr>
                      </a:gs>
                      <a:gs pos="50000">
                        <a:srgbClr val="000000">
                          <a:tint val="100000"/>
                          <a:shade val="75000"/>
                          <a:satMod val="150000"/>
                        </a:srgbClr>
                      </a:gs>
                      <a:gs pos="95000">
                        <a:srgbClr val="000000">
                          <a:shade val="47000"/>
                          <a:satMod val="150000"/>
                        </a:srgbClr>
                      </a:gs>
                      <a:gs pos="100000">
                        <a:srgbClr val="000000">
                          <a:shade val="39000"/>
                          <a:satMod val="150000"/>
                        </a:srgbClr>
                      </a:gs>
                    </a:gsLst>
                    <a:lin ang="5400000"/>
                  </a:gradFill>
                  <a:effectLst>
                    <a:outerShdw blurRad="50800" algn="tl" rotWithShape="0">
                      <a:srgbClr val="000000"/>
                    </a:outerShdw>
                  </a:effectLst>
                </a:rPr>
                <a:t>50</a:t>
              </a:r>
            </a:p>
          </p:txBody>
        </p:sp>
      </p:grpSp>
      <p:sp>
        <p:nvSpPr>
          <p:cNvPr id="9" name="Прямоугольник 8"/>
          <p:cNvSpPr/>
          <p:nvPr/>
        </p:nvSpPr>
        <p:spPr>
          <a:xfrm>
            <a:off x="400583" y="571480"/>
            <a:ext cx="3282373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РАСТЕНИЯ</a:t>
            </a:r>
            <a:endParaRPr lang="ru-RU" sz="4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642910" y="1357298"/>
            <a:ext cx="6000763" cy="2214562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>
              <a:defRPr/>
            </a:pP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42911" y="1393236"/>
            <a:ext cx="6000762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/>
              <a:t>Это травянистое растение. Его запах можно почувствовать, потерев листья друг о друга. Листья этого растения добавляют в чай.   </a:t>
            </a:r>
            <a:endParaRPr lang="ru-RU" sz="2800" b="1" dirty="0"/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5715008" y="4286256"/>
            <a:ext cx="2928958" cy="1571636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715008" y="4572008"/>
            <a:ext cx="28600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/>
              <a:t>Мята</a:t>
            </a:r>
            <a:endParaRPr lang="ru-RU" sz="4000" b="1" dirty="0"/>
          </a:p>
        </p:txBody>
      </p:sp>
      <p:pic>
        <p:nvPicPr>
          <p:cNvPr id="5122" name="Picture 2" descr="&amp;YAcy; &amp;ucy;&amp;zhcy;&amp;iecy; &amp;rcy;&amp;acy;&amp;scy;&amp;scy;&amp;kcy;&amp;acy;&amp;zcy;&amp;ycy;&amp;vcy;&amp;acy;&amp;lcy; &amp;Rcy;&amp;iecy;&amp;acy;&amp;kcy;&amp;tcy;&amp;ocy;&amp;rcy;&amp;ucy; &amp;pcy;&amp;rcy;&amp;ocy; &amp;ecy;&amp;kcy;&amp;zcy;&amp;ocy;&amp;tcy;&amp;icy;&amp;chcy;&amp;iecy;&amp;scy;&amp;kcy;&amp;icy;&amp;iecy; &amp;fcy;&amp;rcy;&amp;ucy;&amp;kcy;&amp;tcy;&amp;ycy;. &amp;Scy;&amp;iecy;&amp;gcy;&amp;ocy;&amp;dcy;&amp;ncy;&amp;yacy; &amp;mcy;&amp;ncy;&amp;iecy; &amp;khcy;&amp;ocy;&amp;tcy;&amp;iecy;&amp;lcy;&amp;ocy;&amp;scy;&amp;softcy; &amp;bcy;&amp;ycy; &amp;rcy;&amp;acy;&amp;scy;&amp;scy;&amp;kcy;&amp;acy;&amp;zcy;&amp;acy;&amp;tcy;&amp;softcy; &amp;vcy;&amp;acy;&amp;mcy; &amp;vcy;&amp;scy;&amp;iecy;&amp;mcy; &amp;pcy;&amp;rcy;&amp;ocy; &amp;ecy;&amp;kcy;&amp;zcy;&amp;ocy;&amp;tcy;&amp;icy;&amp;chcy;&amp;iecy;&amp;scy;&amp;kcy;&amp;icy;&amp;iecy; (&amp;icy; &amp;ncy;&amp;iecy; &amp;ocy;&amp;chcy;&amp;iecy;&amp;ncy;&amp;softcy;) &amp;kcy;&amp;ucy;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3573592"/>
            <a:ext cx="4283968" cy="32129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рямоугольник 12"/>
          <p:cNvSpPr/>
          <p:nvPr/>
        </p:nvSpPr>
        <p:spPr>
          <a:xfrm>
            <a:off x="827584" y="341865"/>
            <a:ext cx="4464497" cy="769441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>
              <a:defRPr/>
            </a:pPr>
            <a:r>
              <a:rPr lang="ru-RU" sz="4400" b="1" dirty="0" smtClean="0">
                <a:ln/>
                <a:solidFill>
                  <a:schemeClr val="accent3"/>
                </a:solidFill>
              </a:rPr>
              <a:t>ЗВЕРИ</a:t>
            </a:r>
            <a:endParaRPr lang="ru-RU" sz="4400" b="1" dirty="0">
              <a:ln/>
              <a:solidFill>
                <a:schemeClr val="accent3"/>
              </a:solidFill>
            </a:endParaRPr>
          </a:p>
        </p:txBody>
      </p:sp>
      <p:sp>
        <p:nvSpPr>
          <p:cNvPr id="16" name="Rectangle 67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6643702" y="6069033"/>
            <a:ext cx="2000264" cy="360363"/>
          </a:xfrm>
          <a:prstGeom prst="rect">
            <a:avLst/>
          </a:prstGeom>
          <a:ln>
            <a:solidFill>
              <a:schemeClr val="tx1"/>
            </a:solidFill>
            <a:headEnd/>
            <a:tailEnd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 anchor="ctr"/>
          <a:lstStyle/>
          <a:p>
            <a:pPr>
              <a:defRPr/>
            </a:pPr>
            <a:r>
              <a:rPr lang="ru-RU" sz="1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Продолжить игру</a:t>
            </a:r>
          </a:p>
        </p:txBody>
      </p:sp>
      <p:sp>
        <p:nvSpPr>
          <p:cNvPr id="20" name="Rectangle 117">
            <a:hlinkClick r:id="" action="ppaction://noaction"/>
          </p:cNvPr>
          <p:cNvSpPr>
            <a:spLocks noChangeArrowheads="1"/>
          </p:cNvSpPr>
          <p:nvPr/>
        </p:nvSpPr>
        <p:spPr bwMode="auto">
          <a:xfrm>
            <a:off x="428596" y="6072206"/>
            <a:ext cx="1571636" cy="360363"/>
          </a:xfrm>
          <a:prstGeom prst="rect">
            <a:avLst/>
          </a:prstGeom>
          <a:ln>
            <a:solidFill>
              <a:schemeClr val="tx1"/>
            </a:solidFill>
            <a:headEnd/>
            <a:tailEnd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>
              <a:defRPr/>
            </a:pPr>
            <a:r>
              <a:rPr lang="ru-RU" sz="2000" b="1" dirty="0">
                <a:solidFill>
                  <a:schemeClr val="tx1"/>
                </a:solidFill>
                <a:latin typeface="Arial" charset="0"/>
              </a:rPr>
              <a:t>РАУНД </a:t>
            </a:r>
            <a:r>
              <a:rPr lang="en-US" sz="2000" b="1" dirty="0">
                <a:solidFill>
                  <a:schemeClr val="tx1"/>
                </a:solidFill>
                <a:latin typeface="Arial" charset="0"/>
              </a:rPr>
              <a:t>II</a:t>
            </a:r>
            <a:endParaRPr lang="ru-RU" sz="2000" b="1" dirty="0">
              <a:solidFill>
                <a:schemeClr val="tx1"/>
              </a:solidFill>
              <a:latin typeface="Arial" charset="0"/>
            </a:endParaRPr>
          </a:p>
        </p:txBody>
      </p:sp>
      <p:grpSp>
        <p:nvGrpSpPr>
          <p:cNvPr id="26636" name="Группа 20"/>
          <p:cNvGrpSpPr>
            <a:grpSpLocks/>
          </p:cNvGrpSpPr>
          <p:nvPr/>
        </p:nvGrpSpPr>
        <p:grpSpPr bwMode="auto">
          <a:xfrm>
            <a:off x="7786688" y="500063"/>
            <a:ext cx="857250" cy="857250"/>
            <a:chOff x="7786710" y="500042"/>
            <a:chExt cx="857256" cy="857256"/>
          </a:xfrm>
        </p:grpSpPr>
        <p:sp>
          <p:nvSpPr>
            <p:cNvPr id="22" name="Багетная рамка 21"/>
            <p:cNvSpPr/>
            <p:nvPr/>
          </p:nvSpPr>
          <p:spPr>
            <a:xfrm>
              <a:off x="7786710" y="500042"/>
              <a:ext cx="857256" cy="857256"/>
            </a:xfrm>
            <a:prstGeom prst="bevel">
              <a:avLst/>
            </a:prstGeom>
            <a:ln>
              <a:solidFill>
                <a:schemeClr val="tx1"/>
              </a:solidFill>
            </a:ln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3" name="Прямоугольник 22"/>
            <p:cNvSpPr/>
            <p:nvPr/>
          </p:nvSpPr>
          <p:spPr>
            <a:xfrm>
              <a:off x="7826115" y="502746"/>
              <a:ext cx="748924" cy="769441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ru-RU" sz="4400" b="1" dirty="0">
                  <a:ln w="17780" cmpd="sng">
                    <a:solidFill>
                      <a:srgbClr val="FFFFFF"/>
                    </a:solidFill>
                    <a:prstDash val="solid"/>
                    <a:miter lim="800000"/>
                  </a:ln>
                  <a:gradFill rotWithShape="1">
                    <a:gsLst>
                      <a:gs pos="0">
                        <a:srgbClr val="000000">
                          <a:tint val="92000"/>
                          <a:shade val="100000"/>
                          <a:satMod val="150000"/>
                        </a:srgbClr>
                      </a:gs>
                      <a:gs pos="49000">
                        <a:srgbClr val="000000">
                          <a:tint val="89000"/>
                          <a:shade val="90000"/>
                          <a:satMod val="150000"/>
                        </a:srgbClr>
                      </a:gs>
                      <a:gs pos="50000">
                        <a:srgbClr val="000000">
                          <a:tint val="100000"/>
                          <a:shade val="75000"/>
                          <a:satMod val="150000"/>
                        </a:srgbClr>
                      </a:gs>
                      <a:gs pos="95000">
                        <a:srgbClr val="000000">
                          <a:shade val="47000"/>
                          <a:satMod val="150000"/>
                        </a:srgbClr>
                      </a:gs>
                      <a:gs pos="100000">
                        <a:srgbClr val="000000">
                          <a:shade val="39000"/>
                          <a:satMod val="150000"/>
                        </a:srgbClr>
                      </a:gs>
                    </a:gsLst>
                    <a:lin ang="5400000"/>
                  </a:gradFill>
                  <a:effectLst>
                    <a:outerShdw blurRad="50800" algn="tl" rotWithShape="0">
                      <a:srgbClr val="000000"/>
                    </a:outerShdw>
                  </a:effectLst>
                </a:rPr>
                <a:t>10</a:t>
              </a:r>
            </a:p>
          </p:txBody>
        </p:sp>
      </p:grpSp>
      <p:sp>
        <p:nvSpPr>
          <p:cNvPr id="24" name="Скругленный прямоугольник 23"/>
          <p:cNvSpPr/>
          <p:nvPr/>
        </p:nvSpPr>
        <p:spPr>
          <a:xfrm>
            <a:off x="428597" y="1111306"/>
            <a:ext cx="4863484" cy="2084242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marL="342900" indent="-342900" algn="l">
              <a:spcBef>
                <a:spcPct val="20000"/>
              </a:spcBef>
              <a:defRPr/>
            </a:pPr>
            <a:r>
              <a:rPr lang="ru-RU" sz="2800" b="1" dirty="0" smtClean="0"/>
              <a:t>В одежде богатой, </a:t>
            </a:r>
          </a:p>
          <a:p>
            <a:pPr marL="342900" indent="-342900" algn="l">
              <a:spcBef>
                <a:spcPct val="20000"/>
              </a:spcBef>
              <a:defRPr/>
            </a:pPr>
            <a:r>
              <a:rPr lang="ru-RU" sz="2800" b="1" dirty="0" smtClean="0"/>
              <a:t>А сам слеповатый.</a:t>
            </a:r>
          </a:p>
          <a:p>
            <a:pPr marL="342900" indent="-342900" algn="l">
              <a:spcBef>
                <a:spcPct val="20000"/>
              </a:spcBef>
              <a:defRPr/>
            </a:pPr>
            <a:r>
              <a:rPr lang="ru-RU" sz="2800" b="1" dirty="0" smtClean="0"/>
              <a:t>Живёт без оконца,</a:t>
            </a:r>
          </a:p>
          <a:p>
            <a:pPr marL="342900" indent="-342900" algn="l">
              <a:spcBef>
                <a:spcPct val="20000"/>
              </a:spcBef>
              <a:defRPr/>
            </a:pPr>
            <a:r>
              <a:rPr lang="ru-RU" sz="2800" b="1" dirty="0" smtClean="0"/>
              <a:t>Не видывал солнца. </a:t>
            </a:r>
            <a:endParaRPr lang="ru-RU" sz="2800" b="1" dirty="0"/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5715008" y="4214818"/>
            <a:ext cx="2857520" cy="1571636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4000" b="1" dirty="0" smtClean="0"/>
              <a:t>Крот</a:t>
            </a:r>
            <a:endParaRPr lang="ru-RU" sz="4000" b="1" dirty="0"/>
          </a:p>
        </p:txBody>
      </p:sp>
      <p:pic>
        <p:nvPicPr>
          <p:cNvPr id="23554" name="Picture 2" descr="&amp;Bcy;&amp;ocy;&amp;rcy;&amp;softcy;&amp;bcy;&amp;acy; &amp;scy; &amp;kcy;&amp;rcy;&amp;ocy;&amp;tcy;&amp;acy;&amp;mcy;&amp;icy; &amp;Kcy;&amp;lcy;&amp;icy;&amp;mcy;&amp;ocy;&amp;vcy;&amp;scy;&amp;kcy; &amp;Dcy;&amp;IEcy;&amp;Zcy; -&amp;dcy;&amp;iecy;&amp;zcy;&amp;icy;&amp;ncy;&amp;fcy;&amp;iecy;&amp;kcy;&amp;tscy;&amp;icy;&amp;yacy;, &amp;dcy;&amp;iecy;&amp;zcy;&amp;icy;&amp;ncy;&amp;scy;&amp;iecy;&amp;kcy;&amp;tscy;&amp;icy;&amp;yacy;, &amp;dcy;&amp;iecy;&amp;rcy;&amp;acy;&amp;tcy;&amp;icy;&amp;zcy;&amp;acy;&amp;tscy;&amp;icy;&amp;yacy;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575" y="3356992"/>
            <a:ext cx="5396457" cy="34460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рямоугольник 12"/>
          <p:cNvSpPr/>
          <p:nvPr/>
        </p:nvSpPr>
        <p:spPr>
          <a:xfrm>
            <a:off x="1214414" y="341865"/>
            <a:ext cx="4365698" cy="769441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>
              <a:defRPr/>
            </a:pPr>
            <a:r>
              <a:rPr lang="ru-RU" sz="4400" b="1" dirty="0" smtClean="0">
                <a:ln/>
                <a:solidFill>
                  <a:schemeClr val="accent3"/>
                </a:solidFill>
              </a:rPr>
              <a:t>ЗВЕРИ</a:t>
            </a:r>
            <a:endParaRPr lang="ru-RU" sz="4400" b="1" dirty="0">
              <a:ln/>
              <a:solidFill>
                <a:schemeClr val="accent3"/>
              </a:solidFill>
            </a:endParaRPr>
          </a:p>
        </p:txBody>
      </p:sp>
      <p:sp>
        <p:nvSpPr>
          <p:cNvPr id="16" name="Rectangle 67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6643702" y="6069033"/>
            <a:ext cx="2000264" cy="360363"/>
          </a:xfrm>
          <a:prstGeom prst="rect">
            <a:avLst/>
          </a:prstGeom>
          <a:ln>
            <a:solidFill>
              <a:schemeClr val="tx1"/>
            </a:solidFill>
            <a:headEnd/>
            <a:tailEnd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 anchor="ctr"/>
          <a:lstStyle/>
          <a:p>
            <a:pPr>
              <a:defRPr/>
            </a:pPr>
            <a:r>
              <a:rPr lang="ru-RU" sz="1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Продолжить игру</a:t>
            </a:r>
          </a:p>
        </p:txBody>
      </p:sp>
      <p:sp>
        <p:nvSpPr>
          <p:cNvPr id="20" name="Rectangle 117">
            <a:hlinkClick r:id="" action="ppaction://noaction"/>
          </p:cNvPr>
          <p:cNvSpPr>
            <a:spLocks noChangeArrowheads="1"/>
          </p:cNvSpPr>
          <p:nvPr/>
        </p:nvSpPr>
        <p:spPr bwMode="auto">
          <a:xfrm>
            <a:off x="428596" y="6072206"/>
            <a:ext cx="1571636" cy="360363"/>
          </a:xfrm>
          <a:prstGeom prst="rect">
            <a:avLst/>
          </a:prstGeom>
          <a:ln>
            <a:solidFill>
              <a:schemeClr val="tx1"/>
            </a:solidFill>
            <a:headEnd/>
            <a:tailEnd/>
          </a:ln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pPr>
              <a:defRPr/>
            </a:pPr>
            <a:r>
              <a:rPr lang="ru-RU" sz="2000" b="1" dirty="0">
                <a:solidFill>
                  <a:schemeClr val="tx1"/>
                </a:solidFill>
                <a:latin typeface="Arial" charset="0"/>
              </a:rPr>
              <a:t>РАУНД </a:t>
            </a:r>
            <a:r>
              <a:rPr lang="en-US" sz="2000" b="1" dirty="0">
                <a:solidFill>
                  <a:schemeClr val="tx1"/>
                </a:solidFill>
                <a:latin typeface="Arial" charset="0"/>
              </a:rPr>
              <a:t>II</a:t>
            </a:r>
            <a:endParaRPr lang="ru-RU" sz="2000" b="1" dirty="0">
              <a:solidFill>
                <a:schemeClr val="tx1"/>
              </a:solidFill>
              <a:latin typeface="Arial" charset="0"/>
            </a:endParaRPr>
          </a:p>
        </p:txBody>
      </p:sp>
      <p:grpSp>
        <p:nvGrpSpPr>
          <p:cNvPr id="27660" name="Группа 20"/>
          <p:cNvGrpSpPr>
            <a:grpSpLocks/>
          </p:cNvGrpSpPr>
          <p:nvPr/>
        </p:nvGrpSpPr>
        <p:grpSpPr bwMode="auto">
          <a:xfrm>
            <a:off x="7786688" y="500063"/>
            <a:ext cx="857250" cy="857250"/>
            <a:chOff x="7786710" y="500042"/>
            <a:chExt cx="857256" cy="857256"/>
          </a:xfrm>
        </p:grpSpPr>
        <p:sp>
          <p:nvSpPr>
            <p:cNvPr id="22" name="Багетная рамка 21"/>
            <p:cNvSpPr/>
            <p:nvPr/>
          </p:nvSpPr>
          <p:spPr>
            <a:xfrm>
              <a:off x="7786710" y="500042"/>
              <a:ext cx="857256" cy="857256"/>
            </a:xfrm>
            <a:prstGeom prst="bevel">
              <a:avLst/>
            </a:prstGeom>
            <a:ln>
              <a:solidFill>
                <a:schemeClr val="tx1"/>
              </a:solidFill>
            </a:ln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23" name="Прямоугольник 22"/>
            <p:cNvSpPr/>
            <p:nvPr/>
          </p:nvSpPr>
          <p:spPr>
            <a:xfrm>
              <a:off x="7826115" y="502746"/>
              <a:ext cx="748924" cy="769441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ru-RU" sz="4400" b="1" dirty="0">
                  <a:ln w="17780" cmpd="sng">
                    <a:solidFill>
                      <a:srgbClr val="FFFFFF"/>
                    </a:solidFill>
                    <a:prstDash val="solid"/>
                    <a:miter lim="800000"/>
                  </a:ln>
                  <a:gradFill rotWithShape="1">
                    <a:gsLst>
                      <a:gs pos="0">
                        <a:srgbClr val="000000">
                          <a:tint val="92000"/>
                          <a:shade val="100000"/>
                          <a:satMod val="150000"/>
                        </a:srgbClr>
                      </a:gs>
                      <a:gs pos="49000">
                        <a:srgbClr val="000000">
                          <a:tint val="89000"/>
                          <a:shade val="90000"/>
                          <a:satMod val="150000"/>
                        </a:srgbClr>
                      </a:gs>
                      <a:gs pos="50000">
                        <a:srgbClr val="000000">
                          <a:tint val="100000"/>
                          <a:shade val="75000"/>
                          <a:satMod val="150000"/>
                        </a:srgbClr>
                      </a:gs>
                      <a:gs pos="95000">
                        <a:srgbClr val="000000">
                          <a:shade val="47000"/>
                          <a:satMod val="150000"/>
                        </a:srgbClr>
                      </a:gs>
                      <a:gs pos="100000">
                        <a:srgbClr val="000000">
                          <a:shade val="39000"/>
                          <a:satMod val="150000"/>
                        </a:srgbClr>
                      </a:gs>
                    </a:gsLst>
                    <a:lin ang="5400000"/>
                  </a:gradFill>
                  <a:effectLst>
                    <a:outerShdw blurRad="50800" algn="tl" rotWithShape="0">
                      <a:srgbClr val="000000"/>
                    </a:outerShdw>
                  </a:effectLst>
                </a:rPr>
                <a:t>20</a:t>
              </a:r>
            </a:p>
          </p:txBody>
        </p:sp>
      </p:grpSp>
      <p:sp>
        <p:nvSpPr>
          <p:cNvPr id="24" name="Скругленный прямоугольник 23"/>
          <p:cNvSpPr/>
          <p:nvPr/>
        </p:nvSpPr>
        <p:spPr>
          <a:xfrm>
            <a:off x="428596" y="1080295"/>
            <a:ext cx="6572250" cy="2228255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marL="609600" indent="-609600">
              <a:spcBef>
                <a:spcPct val="20000"/>
              </a:spcBef>
              <a:defRPr/>
            </a:pPr>
            <a:endParaRPr lang="ru-RU" sz="2800" b="1" dirty="0" smtClean="0"/>
          </a:p>
          <a:p>
            <a:pPr marL="609600" indent="-609600">
              <a:spcBef>
                <a:spcPct val="20000"/>
              </a:spcBef>
              <a:defRPr/>
            </a:pPr>
            <a:r>
              <a:rPr lang="ru-RU" sz="2800" b="1" dirty="0" smtClean="0"/>
              <a:t>Кто </a:t>
            </a:r>
            <a:r>
              <a:rPr lang="ru-RU" sz="2800" b="1" dirty="0"/>
              <a:t>с высоких </a:t>
            </a:r>
            <a:r>
              <a:rPr lang="ru-RU" sz="2800" b="1" dirty="0" smtClean="0"/>
              <a:t>тёмных </a:t>
            </a:r>
            <a:r>
              <a:rPr lang="ru-RU" sz="2800" b="1" dirty="0"/>
              <a:t>сосен</a:t>
            </a:r>
          </a:p>
          <a:p>
            <a:pPr marL="609600" indent="-609600">
              <a:spcBef>
                <a:spcPct val="20000"/>
              </a:spcBef>
              <a:defRPr/>
            </a:pPr>
            <a:r>
              <a:rPr lang="ru-RU" sz="2800" b="1" dirty="0"/>
              <a:t>В ребятишек шишку бросил?</a:t>
            </a:r>
          </a:p>
          <a:p>
            <a:pPr marL="609600" indent="-609600">
              <a:spcBef>
                <a:spcPct val="20000"/>
              </a:spcBef>
              <a:defRPr/>
            </a:pPr>
            <a:r>
              <a:rPr lang="ru-RU" sz="2800" b="1" dirty="0"/>
              <a:t>И в кусты через </a:t>
            </a:r>
            <a:r>
              <a:rPr lang="ru-RU" sz="2800" b="1" dirty="0" smtClean="0"/>
              <a:t>пенёк</a:t>
            </a:r>
            <a:endParaRPr lang="ru-RU" sz="2800" b="1" dirty="0"/>
          </a:p>
          <a:p>
            <a:pPr marL="609600" indent="-609600">
              <a:spcBef>
                <a:spcPct val="20000"/>
              </a:spcBef>
              <a:defRPr/>
            </a:pPr>
            <a:r>
              <a:rPr lang="ru-RU" sz="2800" b="1" dirty="0"/>
              <a:t>Промелькнул, как </a:t>
            </a:r>
            <a:r>
              <a:rPr lang="ru-RU" sz="2800" b="1" dirty="0" smtClean="0"/>
              <a:t>огонёк? </a:t>
            </a:r>
          </a:p>
          <a:p>
            <a:pPr marL="609600" indent="-609600">
              <a:spcBef>
                <a:spcPct val="20000"/>
              </a:spcBef>
              <a:defRPr/>
            </a:pPr>
            <a:r>
              <a:rPr lang="ru-RU" sz="2800" b="1" dirty="0" smtClean="0"/>
              <a:t> </a:t>
            </a:r>
            <a:endParaRPr lang="ru-RU" sz="2800" b="1" dirty="0"/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5940152" y="4214818"/>
            <a:ext cx="2632376" cy="1571636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4000" b="1" dirty="0" smtClean="0"/>
              <a:t>Белка</a:t>
            </a:r>
            <a:r>
              <a:rPr lang="ru-RU" b="1" dirty="0" smtClean="0"/>
              <a:t> </a:t>
            </a:r>
            <a:endParaRPr lang="ru-RU" b="1" dirty="0"/>
          </a:p>
        </p:txBody>
      </p:sp>
      <p:pic>
        <p:nvPicPr>
          <p:cNvPr id="24578" name="Picture 2" descr="&amp;Pcy;&amp;rcy;&amp;ocy;&amp;scy;&amp;mcy;&amp;ocy;&amp;tcy;&amp;rcy; &amp;tcy;&amp;iecy;&amp;mcy;&amp;ycy; - &amp;Pcy;&amp;rcy;&amp;ocy;&amp;scy;&amp;tcy;&amp;ocy; &amp;yucy;&amp;mcy;&amp;ocy;&amp;rcy;:))) * &amp;Ncy;&amp;acy; &amp;Scy;&amp;iecy;&amp;vcy;&amp;iecy;&amp;rcy;&amp;iecy;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576" y="3429000"/>
            <a:ext cx="4488392" cy="33662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4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Аспект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4739</TotalTime>
  <Words>702</Words>
  <Application>Microsoft Office PowerPoint</Application>
  <PresentationFormat>Экран (4:3)</PresentationFormat>
  <Paragraphs>269</Paragraphs>
  <Slides>28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3</vt:i4>
      </vt:variant>
      <vt:variant>
        <vt:lpstr>Заголовки слайдов</vt:lpstr>
      </vt:variant>
      <vt:variant>
        <vt:i4>28</vt:i4>
      </vt:variant>
    </vt:vector>
  </HeadingPairs>
  <TitlesOfParts>
    <vt:vector size="36" baseType="lpstr">
      <vt:lpstr>Arial</vt:lpstr>
      <vt:lpstr>Arial Black</vt:lpstr>
      <vt:lpstr>Times New Roman</vt:lpstr>
      <vt:lpstr>Verdana</vt:lpstr>
      <vt:lpstr>Wingdings 2</vt:lpstr>
      <vt:lpstr>Аспект</vt:lpstr>
      <vt:lpstr>1_Аспект</vt:lpstr>
      <vt:lpstr>Оформление по умолчанию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dimon</dc:creator>
  <cp:lastModifiedBy>admin</cp:lastModifiedBy>
  <cp:revision>316</cp:revision>
  <dcterms:created xsi:type="dcterms:W3CDTF">1601-01-01T00:00:00Z</dcterms:created>
  <dcterms:modified xsi:type="dcterms:W3CDTF">2022-11-17T17:53:54Z</dcterms:modified>
</cp:coreProperties>
</file>