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sldx" ContentType="application/vnd.openxmlformats-officedocument.presentationml.slide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76" r:id="rId4"/>
    <p:sldId id="277" r:id="rId5"/>
    <p:sldId id="257" r:id="rId6"/>
    <p:sldId id="258" r:id="rId7"/>
    <p:sldId id="280" r:id="rId8"/>
    <p:sldId id="281" r:id="rId9"/>
    <p:sldId id="259" r:id="rId10"/>
    <p:sldId id="260" r:id="rId11"/>
    <p:sldId id="261" r:id="rId12"/>
    <p:sldId id="262" r:id="rId13"/>
    <p:sldId id="263" r:id="rId14"/>
    <p:sldId id="264" r:id="rId15"/>
    <p:sldId id="266" r:id="rId16"/>
    <p:sldId id="268" r:id="rId17"/>
    <p:sldId id="269" r:id="rId18"/>
    <p:sldId id="270" r:id="rId19"/>
    <p:sldId id="272" r:id="rId20"/>
    <p:sldId id="274" r:id="rId21"/>
    <p:sldId id="27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18" autoAdjust="0"/>
    <p:restoredTop sz="92945" autoAdjust="0"/>
  </p:normalViewPr>
  <p:slideViewPr>
    <p:cSldViewPr>
      <p:cViewPr varScale="1">
        <p:scale>
          <a:sx n="63" d="100"/>
          <a:sy n="63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73D2A-C074-49C7-A5F4-BFA021134566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8A7A8-DF2E-4391-8F5C-E8C553D622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73D2A-C074-49C7-A5F4-BFA021134566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8A7A8-DF2E-4391-8F5C-E8C553D622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73D2A-C074-49C7-A5F4-BFA021134566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8A7A8-DF2E-4391-8F5C-E8C553D622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73D2A-C074-49C7-A5F4-BFA021134566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8A7A8-DF2E-4391-8F5C-E8C553D622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73D2A-C074-49C7-A5F4-BFA021134566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8A7A8-DF2E-4391-8F5C-E8C553D622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73D2A-C074-49C7-A5F4-BFA021134566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8A7A8-DF2E-4391-8F5C-E8C553D622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73D2A-C074-49C7-A5F4-BFA021134566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8A7A8-DF2E-4391-8F5C-E8C553D622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73D2A-C074-49C7-A5F4-BFA021134566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8A7A8-DF2E-4391-8F5C-E8C553D622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73D2A-C074-49C7-A5F4-BFA021134566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8A7A8-DF2E-4391-8F5C-E8C553D622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73D2A-C074-49C7-A5F4-BFA021134566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8A7A8-DF2E-4391-8F5C-E8C553D622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73D2A-C074-49C7-A5F4-BFA021134566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8A7A8-DF2E-4391-8F5C-E8C553D622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73D2A-C074-49C7-A5F4-BFA021134566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8A7A8-DF2E-4391-8F5C-E8C553D6223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Slide.sld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gif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Slide9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34.jpeg"/><Relationship Id="rId4" Type="http://schemas.openxmlformats.org/officeDocument/2006/relationships/image" Target="../media/image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Slide10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35.jpeg"/><Relationship Id="rId4" Type="http://schemas.openxmlformats.org/officeDocument/2006/relationships/image" Target="../media/image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Slide11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36.jpeg"/><Relationship Id="rId4" Type="http://schemas.openxmlformats.org/officeDocument/2006/relationships/image" Target="../media/image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Slide12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37.jpeg"/><Relationship Id="rId4" Type="http://schemas.openxmlformats.org/officeDocument/2006/relationships/image" Target="../media/image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Slide13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Slide14.sldx"/><Relationship Id="rId7" Type="http://schemas.openxmlformats.org/officeDocument/2006/relationships/image" Target="../media/image4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2.gif"/><Relationship Id="rId5" Type="http://schemas.openxmlformats.org/officeDocument/2006/relationships/image" Target="../media/image40.jpeg"/><Relationship Id="rId4" Type="http://schemas.openxmlformats.org/officeDocument/2006/relationships/image" Target="../media/image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Slide15.sldx"/><Relationship Id="rId7" Type="http://schemas.openxmlformats.org/officeDocument/2006/relationships/image" Target="../media/image4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2.gif"/><Relationship Id="rId5" Type="http://schemas.openxmlformats.org/officeDocument/2006/relationships/image" Target="../media/image42.jpeg"/><Relationship Id="rId4" Type="http://schemas.openxmlformats.org/officeDocument/2006/relationships/image" Target="../media/image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Slide16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44.jpeg"/><Relationship Id="rId5" Type="http://schemas.openxmlformats.org/officeDocument/2006/relationships/image" Target="../media/image2.gif"/><Relationship Id="rId4" Type="http://schemas.openxmlformats.org/officeDocument/2006/relationships/image" Target="../media/image3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Slide17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2.gif"/><Relationship Id="rId5" Type="http://schemas.openxmlformats.org/officeDocument/2006/relationships/image" Target="../media/image45.jpeg"/><Relationship Id="rId4" Type="http://schemas.openxmlformats.org/officeDocument/2006/relationships/image" Target="../media/image3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Slide18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2.gif"/><Relationship Id="rId5" Type="http://schemas.openxmlformats.org/officeDocument/2006/relationships/image" Target="../media/image46.jpeg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Slide1.sldx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Slide19.sldx"/><Relationship Id="rId7" Type="http://schemas.openxmlformats.org/officeDocument/2006/relationships/image" Target="../media/image2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48.gif"/><Relationship Id="rId5" Type="http://schemas.openxmlformats.org/officeDocument/2006/relationships/image" Target="../media/image47.jpeg"/><Relationship Id="rId4" Type="http://schemas.openxmlformats.org/officeDocument/2006/relationships/image" Target="../media/image3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Slide20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Slide2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.gif"/><Relationship Id="rId5" Type="http://schemas.openxmlformats.org/officeDocument/2006/relationships/image" Target="../media/image7.jpeg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package" Target="../embeddings/Microsoft_PowerPoint_Slide3.sldx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gif"/><Relationship Id="rId10" Type="http://schemas.openxmlformats.org/officeDocument/2006/relationships/image" Target="../media/image13.jpeg"/><Relationship Id="rId4" Type="http://schemas.openxmlformats.org/officeDocument/2006/relationships/image" Target="../media/image3.emf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Slide4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.gif"/><Relationship Id="rId5" Type="http://schemas.openxmlformats.org/officeDocument/2006/relationships/image" Target="../media/image15.jpeg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package" Target="../embeddings/Microsoft_PowerPoint_Slide5.sldx"/><Relationship Id="rId7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Slide6.sldx"/><Relationship Id="rId7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package" Target="../embeddings/Microsoft_PowerPoint_Slide7.sldx"/><Relationship Id="rId7" Type="http://schemas.openxmlformats.org/officeDocument/2006/relationships/image" Target="../media/image2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3.emf"/><Relationship Id="rId9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package" Target="../embeddings/Microsoft_PowerPoint_Slide8.sldx"/><Relationship Id="rId7" Type="http://schemas.openxmlformats.org/officeDocument/2006/relationships/image" Target="../media/image30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image" Target="../media/image3.emf"/><Relationship Id="rId9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Слайд" r:id="rId3" imgW="5038216" imgH="3777976" progId="PowerPoint.Slide.12">
                  <p:embed/>
                </p:oleObj>
              </mc:Choice>
              <mc:Fallback>
                <p:oleObj name="Слайд" r:id="rId3" imgW="5038216" imgH="3777976" progId="PowerPoint.Slide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143108" y="2357430"/>
            <a:ext cx="54471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</a:t>
            </a:r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кролики»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1371600" y="3286124"/>
            <a:ext cx="6400800" cy="2352676"/>
          </a:xfrm>
        </p:spPr>
        <p:txBody>
          <a:bodyPr>
            <a:noAutofit/>
          </a:bodyPr>
          <a:lstStyle/>
          <a:p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71472" y="0"/>
            <a:ext cx="7678833" cy="17859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Домашние животные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Рисунок 6" descr="http://www.detskieradosti.ru/von/solnce.gif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286644" y="2000240"/>
            <a:ext cx="121444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Слайд" r:id="rId3" imgW="5038216" imgH="3777976" progId="PowerPoint.Slide.12">
                  <p:embed/>
                </p:oleObj>
              </mc:Choice>
              <mc:Fallback>
                <p:oleObj name="Слайд" r:id="rId3" imgW="5038216" imgH="3777976" progId="PowerPoint.Slide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214942" y="571480"/>
            <a:ext cx="35719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7030A0"/>
                </a:solidFill>
              </a:rPr>
              <a:t>Порода - Советская шиншилла.</a:t>
            </a:r>
            <a:r>
              <a:rPr lang="ru-RU" sz="2400" i="1" dirty="0" smtClean="0"/>
              <a:t> </a:t>
            </a:r>
          </a:p>
          <a:p>
            <a:r>
              <a:rPr lang="ru-RU" sz="2400" i="1" dirty="0" smtClean="0"/>
              <a:t>Эта порода была выведена в 1963 году. При скрещивании шиншиллы и белого великана. Эти, получившиеся кролики отличались от исходных  – большим весом, качественным мехом и скороспелостью.</a:t>
            </a:r>
            <a:endParaRPr lang="ru-RU" sz="2400" i="1" dirty="0"/>
          </a:p>
        </p:txBody>
      </p:sp>
      <p:pic>
        <p:nvPicPr>
          <p:cNvPr id="4" name="Содержимое 5" descr="krolikland.ru / Кролик шиншилла"/>
          <p:cNvPicPr>
            <a:picLocks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4282" y="285728"/>
            <a:ext cx="4857784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Слайд" r:id="rId3" imgW="5038216" imgH="3777976" progId="PowerPoint.Slide.12">
                  <p:embed/>
                </p:oleObj>
              </mc:Choice>
              <mc:Fallback>
                <p:oleObj name="Слайд" r:id="rId3" imgW="5038216" imgH="3777976" progId="PowerPoint.Slide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48" name="Picture 4" descr="Кролик породы Серый великан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0034" y="857232"/>
            <a:ext cx="3929090" cy="414340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929190" y="357166"/>
            <a:ext cx="350046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rgbClr val="7030A0"/>
                </a:solidFill>
              </a:rPr>
              <a:t>Кролики Серый великан</a:t>
            </a:r>
            <a:r>
              <a:rPr lang="ru-RU" sz="2800" i="1" dirty="0"/>
              <a:t>. Эта порода кроликов выведена в 1952 г. Наиболее часто встречаются кролики </a:t>
            </a:r>
            <a:r>
              <a:rPr lang="ru-RU" sz="2800" i="1" dirty="0" err="1"/>
              <a:t>серозаячьей</a:t>
            </a:r>
            <a:r>
              <a:rPr lang="ru-RU" sz="2800" i="1" dirty="0"/>
              <a:t> окраски (агути). Брюшко и внутренняя сторона лап при этом белые, а туловище рыжевато-серое.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Слайд" r:id="rId3" imgW="5038216" imgH="3777976" progId="PowerPoint.Slide.12">
                  <p:embed/>
                </p:oleObj>
              </mc:Choice>
              <mc:Fallback>
                <p:oleObj name="Слайд" r:id="rId3" imgW="5038216" imgH="3777976" progId="PowerPoint.Slide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Рисунок 2" descr="Кролик породы Бабочка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7158" y="714356"/>
            <a:ext cx="3714776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286248" y="357167"/>
            <a:ext cx="464347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>
                <a:solidFill>
                  <a:srgbClr val="7030A0"/>
                </a:solidFill>
              </a:rPr>
              <a:t>Кролики породы Бабочка </a:t>
            </a:r>
            <a:r>
              <a:rPr lang="ru-RU" sz="2800" i="1" dirty="0"/>
              <a:t>были выведены в Англии в конце 80-х годов XIX века. Окраска </a:t>
            </a:r>
            <a:r>
              <a:rPr lang="ru-RU" sz="2800" i="1" dirty="0" smtClean="0"/>
              <a:t>кроликов белая </a:t>
            </a:r>
            <a:r>
              <a:rPr lang="ru-RU" sz="2800" i="1" dirty="0"/>
              <a:t>с черными </a:t>
            </a:r>
            <a:r>
              <a:rPr lang="ru-RU" sz="2800" i="1" dirty="0" smtClean="0"/>
              <a:t>пятнами, симметрично </a:t>
            </a:r>
            <a:r>
              <a:rPr lang="ru-RU" sz="2800" i="1" dirty="0"/>
              <a:t>разбросанными по спинке, бокам. </a:t>
            </a:r>
            <a:r>
              <a:rPr lang="ru-RU" sz="2800" i="1" dirty="0" smtClean="0"/>
              <a:t>Пятнистость </a:t>
            </a:r>
            <a:r>
              <a:rPr lang="ru-RU" sz="2800" i="1" dirty="0"/>
              <a:t>делает шкурку бабочки оригинальной и нарядной. Шкуры этих кроликов используют для изготовления меховых изделий </a:t>
            </a:r>
            <a:r>
              <a:rPr lang="ru-RU" sz="2400" i="1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Слайд" r:id="rId3" imgW="5038216" imgH="3777976" progId="PowerPoint.Slide.12">
                  <p:embed/>
                </p:oleObj>
              </mc:Choice>
              <mc:Fallback>
                <p:oleObj name="Слайд" r:id="rId3" imgW="5038216" imgH="3777976" progId="PowerPoint.Slide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Рисунок 2" descr="Кролик породы Белый великан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8596" y="642918"/>
            <a:ext cx="3571900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одержимое 8"/>
          <p:cNvSpPr>
            <a:spLocks noGrp="1"/>
          </p:cNvSpPr>
          <p:nvPr>
            <p:ph sz="quarter" idx="4294967295"/>
          </p:nvPr>
        </p:nvSpPr>
        <p:spPr>
          <a:xfrm>
            <a:off x="4071934" y="285728"/>
            <a:ext cx="4643471" cy="5840435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ru-RU" i="1" dirty="0"/>
          </a:p>
          <a:p>
            <a:pPr>
              <a:buNone/>
            </a:pPr>
            <a:r>
              <a:rPr lang="en-US" sz="3600" i="1" dirty="0" smtClean="0">
                <a:solidFill>
                  <a:srgbClr val="7030A0"/>
                </a:solidFill>
              </a:rPr>
              <a:t>     </a:t>
            </a:r>
            <a:r>
              <a:rPr lang="ru-RU" sz="3600" i="1" dirty="0" smtClean="0">
                <a:solidFill>
                  <a:srgbClr val="7030A0"/>
                </a:solidFill>
              </a:rPr>
              <a:t>Кролики породы Белый великан.</a:t>
            </a:r>
            <a:endParaRPr lang="ru-RU" sz="3600" i="1" dirty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sz="3400" i="1" dirty="0" smtClean="0"/>
              <a:t>      </a:t>
            </a:r>
            <a:r>
              <a:rPr lang="ru-RU" sz="3600" i="1" dirty="0" smtClean="0"/>
              <a:t>Как </a:t>
            </a:r>
            <a:r>
              <a:rPr lang="ru-RU" sz="3600" i="1" dirty="0"/>
              <a:t>следует из названия породы это крупный кролик. Окраска </a:t>
            </a:r>
            <a:r>
              <a:rPr lang="ru-RU" sz="3600" i="1" dirty="0" smtClean="0"/>
              <a:t>кроликов </a:t>
            </a:r>
            <a:r>
              <a:rPr lang="ru-RU" sz="3600" i="1" dirty="0"/>
              <a:t>чисто-белая, причем мех довольно густой. Глаза </a:t>
            </a:r>
            <a:r>
              <a:rPr lang="ru-RU" sz="3600" i="1" dirty="0" smtClean="0"/>
              <a:t>красноватые</a:t>
            </a:r>
            <a:r>
              <a:rPr lang="ru-RU" sz="3600" i="1" dirty="0"/>
              <a:t>. Средний живой вес 5,1 </a:t>
            </a:r>
            <a:r>
              <a:rPr lang="ru-RU" sz="3600" i="1" dirty="0" smtClean="0"/>
              <a:t>кг </a:t>
            </a:r>
            <a:r>
              <a:rPr lang="ru-RU" sz="3600" i="1" dirty="0"/>
              <a:t>и более. Кролики породы белый великан дают шкурки крупного размера. Белая шкурка </a:t>
            </a:r>
            <a:r>
              <a:rPr lang="ru-RU" sz="3600" i="1" dirty="0" smtClean="0"/>
              <a:t>используется </a:t>
            </a:r>
            <a:r>
              <a:rPr lang="ru-RU" sz="3600" i="1" dirty="0"/>
              <a:t>в промышленности в натуральном виде.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name="Слайд" r:id="rId3" imgW="5038216" imgH="3777976" progId="PowerPoint.Slide.12">
                  <p:embed/>
                </p:oleObj>
              </mc:Choice>
              <mc:Fallback>
                <p:oleObj name="Слайд" r:id="rId3" imgW="5038216" imgH="3777976" progId="PowerPoint.Slide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Рисунок 2" descr="олики Чёрно-бурые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8596" y="357166"/>
            <a:ext cx="3429024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498438786" descr="http://belrabbit.ucoz.com/_ph/16/2/498438786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000760" y="3857628"/>
            <a:ext cx="292417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000496" y="214290"/>
            <a:ext cx="478634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7030A0"/>
                </a:solidFill>
              </a:rPr>
              <a:t>             </a:t>
            </a:r>
            <a:r>
              <a:rPr lang="ru-RU" sz="3200" b="1" i="1" dirty="0" smtClean="0">
                <a:solidFill>
                  <a:srgbClr val="7030A0"/>
                </a:solidFill>
              </a:rPr>
              <a:t>Чёрно-огненный</a:t>
            </a:r>
            <a:r>
              <a:rPr lang="ru-RU" sz="3200" b="1" i="1" dirty="0" smtClean="0"/>
              <a:t>. </a:t>
            </a:r>
          </a:p>
          <a:p>
            <a:r>
              <a:rPr lang="ru-RU" sz="2400" i="1" dirty="0" err="1" smtClean="0"/>
              <a:t>Шкурковая</a:t>
            </a:r>
            <a:r>
              <a:rPr lang="ru-RU" sz="2400" i="1" dirty="0" smtClean="0"/>
              <a:t> </a:t>
            </a:r>
            <a:r>
              <a:rPr lang="ru-RU" sz="2400" i="1" dirty="0"/>
              <a:t>порода. Выведена в 1880 г. в Англии. Кролики среднего размера и </a:t>
            </a:r>
            <a:r>
              <a:rPr lang="ru-RU" sz="2400" i="1" dirty="0" smtClean="0"/>
              <a:t>массы. </a:t>
            </a:r>
            <a:r>
              <a:rPr lang="ru-RU" sz="2400" i="1" dirty="0"/>
              <a:t>Волосяной покров длинный, густой, эластичный, с сильным блеском и оригинальной </a:t>
            </a:r>
            <a:r>
              <a:rPr lang="ru-RU" sz="2400" i="1" dirty="0" smtClean="0"/>
              <a:t>окраски.</a:t>
            </a:r>
            <a:endParaRPr lang="ru-RU" sz="2400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28662" y="3571876"/>
            <a:ext cx="457203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/>
              <a:t>Н</a:t>
            </a:r>
            <a:r>
              <a:rPr lang="ru-RU" sz="2400" i="1" dirty="0" smtClean="0"/>
              <a:t>ижняя часть головы, ободки вокруг глаз, грудь, живот, внутренняя сторона ног, клин на затылке, нижняя часть хвоста и ободки на ушах желтоватые, остальная часть шкурки черная.</a:t>
            </a:r>
            <a:endParaRPr lang="ru-RU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" name="Слайд" r:id="rId3" imgW="5038216" imgH="3777976" progId="PowerPoint.Slide.12">
                  <p:embed/>
                </p:oleObj>
              </mc:Choice>
              <mc:Fallback>
                <p:oleObj name="Слайд" r:id="rId3" imgW="5038216" imgH="3777976" progId="PowerPoint.Slide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Рисунок 3" descr="ef1a5d39a6ba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214414" y="357166"/>
            <a:ext cx="4071966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643042" y="3786190"/>
            <a:ext cx="61436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i="1" dirty="0" smtClean="0"/>
          </a:p>
          <a:p>
            <a:r>
              <a:rPr lang="ru-RU" sz="2400" i="1" dirty="0" smtClean="0"/>
              <a:t>Крольчата рождаются слепые и голенькие. Их нельзя трогать, а то самка может их бросить. Крольчата рождаются </a:t>
            </a:r>
          </a:p>
          <a:p>
            <a:r>
              <a:rPr lang="ru-RU" sz="2400" i="1" dirty="0" smtClean="0"/>
              <a:t>массой 75 г.</a:t>
            </a:r>
            <a:endParaRPr lang="ru-RU" sz="2400" i="1" dirty="0"/>
          </a:p>
        </p:txBody>
      </p:sp>
      <p:pic>
        <p:nvPicPr>
          <p:cNvPr id="6" name="Рисунок 5" descr="http://www.detskieradosti.ru/von/solnce.gif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42844" y="214290"/>
            <a:ext cx="85725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dom-krolika.ru/images/stories/razvedenie-krolikov/osobennosti-razmnogeniya-krolikov/osobennosti-razmnogeniya-krolikov.jpg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429256" y="785794"/>
            <a:ext cx="3152775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5" name="Слайд" r:id="rId3" imgW="5038216" imgH="3777976" progId="PowerPoint.Slide.12">
                  <p:embed/>
                </p:oleObj>
              </mc:Choice>
              <mc:Fallback>
                <p:oleObj name="Слайд" r:id="rId3" imgW="5038216" imgH="3777976" progId="PowerPoint.Slide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Рисунок 2" descr="Картинка 66 из 66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85785" y="2428868"/>
            <a:ext cx="3429025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572000" y="357166"/>
            <a:ext cx="40005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/>
              <a:t>Крольчата растут и развиваются  быстро. </a:t>
            </a:r>
          </a:p>
          <a:p>
            <a:r>
              <a:rPr lang="ru-RU" sz="2400" i="1" dirty="0" smtClean="0"/>
              <a:t>На 9-й день  открывают  глаза, начинает  появляться настоящий мех. На 12-й день начинают самостоятельно ходить - не ползать. За пару дней </a:t>
            </a:r>
            <a:r>
              <a:rPr lang="ru-RU" sz="2400" i="1" dirty="0" err="1" smtClean="0"/>
              <a:t>выростают</a:t>
            </a:r>
            <a:r>
              <a:rPr lang="ru-RU" sz="2400" i="1" dirty="0" smtClean="0"/>
              <a:t>  в 1.5-2 раза.</a:t>
            </a:r>
          </a:p>
          <a:p>
            <a:r>
              <a:rPr lang="ru-RU" sz="2400" i="1" dirty="0" smtClean="0"/>
              <a:t> Первые две недели жизни малыши питаются материнским  молоком.</a:t>
            </a:r>
            <a:endParaRPr lang="ru-RU" sz="2400" i="1" dirty="0"/>
          </a:p>
        </p:txBody>
      </p:sp>
      <p:pic>
        <p:nvPicPr>
          <p:cNvPr id="5" name="Рисунок 4" descr="http://www.detskieradosti.ru/von/solnce.gif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85720" y="285728"/>
            <a:ext cx="85725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dom-krolika.ru/images/stories/razvedenie-krolikov/osobennosti-razmnogeniya-krolikov/osobennosti-razmnogeniya-krolikov%20(2).jpg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071538" y="214290"/>
            <a:ext cx="2905125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9" name="Слайд" r:id="rId3" imgW="5038216" imgH="3777976" progId="PowerPoint.Slide.12">
                  <p:embed/>
                </p:oleObj>
              </mc:Choice>
              <mc:Fallback>
                <p:oleObj name="Слайд" r:id="rId3" imgW="5038216" imgH="3777976" progId="PowerPoint.Slide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500166" y="3857628"/>
            <a:ext cx="64294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/>
              <a:t>На 20 день  – крольчата начинают быстро передвигаться, пытаются прыгать. Они пытаются самостоятельно все пробовать на зуб, едят морковь. </a:t>
            </a:r>
            <a:endParaRPr lang="ru-RU" sz="2400" i="1" dirty="0"/>
          </a:p>
        </p:txBody>
      </p:sp>
      <p:pic>
        <p:nvPicPr>
          <p:cNvPr id="6" name="Рисунок 5" descr="http://www.detskieradosti.ru/von/solnce.gif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5720" y="285728"/>
            <a:ext cx="85725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namonitore.ru/uploads/catalog/animals/zaychata_1400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928794" y="428604"/>
            <a:ext cx="464347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1" name="Слайд" r:id="rId3" imgW="5038216" imgH="3777976" progId="PowerPoint.Slide.12">
                  <p:embed/>
                </p:oleObj>
              </mc:Choice>
              <mc:Fallback>
                <p:oleObj name="Слайд" r:id="rId3" imgW="5038216" imgH="3777976" progId="PowerPoint.Slide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4357686" y="571480"/>
            <a:ext cx="378621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/>
              <a:t>На  23 день, крольчата грызут сухари, овощи, яблоки, комбикорм. Начинают вылезать из маточника, лезут к крольчихе в кормушку. Весят  300-450 грамм. На  26-й день крольчата вполне самостоятельные, едят все – сено, сухари, овощи. Крольчата свободно передвигаются и прыгают по клетке. Вес крольчат достигает - 500-560 грамм.</a:t>
            </a:r>
            <a:endParaRPr lang="ru-RU" sz="2400" dirty="0"/>
          </a:p>
        </p:txBody>
      </p:sp>
      <p:pic>
        <p:nvPicPr>
          <p:cNvPr id="5" name="Рисунок 4" descr="krolikland.ru - профессионально и интересно о кроликах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8596" y="1142984"/>
            <a:ext cx="3714776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detskieradosti.ru/von/solnce.gif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14282" y="142852"/>
            <a:ext cx="85725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5" name="Слайд" r:id="rId3" imgW="5038216" imgH="3777976" progId="PowerPoint.Slide.12">
                  <p:embed/>
                </p:oleObj>
              </mc:Choice>
              <mc:Fallback>
                <p:oleObj name="Слайд" r:id="rId3" imgW="5038216" imgH="3777976" progId="PowerPoint.Slide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Рисунок 2" descr="http://rabbitchelny.narod.ru/604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000232" y="714356"/>
            <a:ext cx="4929222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 rot="10800000" flipV="1">
            <a:off x="1571604" y="4101591"/>
            <a:ext cx="60007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/>
              <a:t>Самка очень трепетно относится к детям. Постоянно перестраивает гнездо, носит туда побольше соломки, чтобы теплее было</a:t>
            </a:r>
            <a:endParaRPr lang="ru-RU" sz="2400" i="1" dirty="0"/>
          </a:p>
        </p:txBody>
      </p:sp>
      <p:pic>
        <p:nvPicPr>
          <p:cNvPr id="5" name="Рисунок 4" descr="http://www.detskieradosti.ru/von/solnce.gif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14282" y="285728"/>
            <a:ext cx="85725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7" name="Слайд" r:id="rId3" imgW="5038216" imgH="3777976" progId="PowerPoint.Slide.12">
                  <p:embed/>
                </p:oleObj>
              </mc:Choice>
              <mc:Fallback>
                <p:oleObj name="Слайд" r:id="rId3" imgW="5038216" imgH="3777976" progId="PowerPoint.Slide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286000" y="571480"/>
            <a:ext cx="435770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В сарае, в клетке он живёт,</a:t>
            </a:r>
            <a:br>
              <a:rPr lang="ru-RU" sz="2400" b="1" i="1" dirty="0" smtClean="0"/>
            </a:br>
            <a:r>
              <a:rPr lang="ru-RU" sz="2400" b="1" i="1" dirty="0" smtClean="0"/>
              <a:t>Морковку сладкую грызёт.</a:t>
            </a:r>
            <a:br>
              <a:rPr lang="ru-RU" sz="2400" b="1" i="1" dirty="0" smtClean="0"/>
            </a:br>
            <a:r>
              <a:rPr lang="ru-RU" sz="2400" b="1" i="1" dirty="0" smtClean="0"/>
              <a:t>Ох и острые же  зубки,</a:t>
            </a:r>
            <a:br>
              <a:rPr lang="ru-RU" sz="2400" b="1" i="1" dirty="0" smtClean="0"/>
            </a:br>
            <a:r>
              <a:rPr lang="ru-RU" sz="2400" b="1" i="1" dirty="0" smtClean="0"/>
              <a:t>Он всегда в пушистой шубке,</a:t>
            </a:r>
            <a:br>
              <a:rPr lang="ru-RU" sz="2400" b="1" i="1" dirty="0" smtClean="0"/>
            </a:br>
            <a:r>
              <a:rPr lang="ru-RU" sz="2400" b="1" i="1" dirty="0" smtClean="0"/>
              <a:t>Лопоухий, хвост как нолик.</a:t>
            </a:r>
            <a:br>
              <a:rPr lang="ru-RU" sz="2400" b="1" i="1" dirty="0" smtClean="0"/>
            </a:br>
            <a:r>
              <a:rPr lang="ru-RU" sz="2400" b="1" i="1" dirty="0" smtClean="0"/>
              <a:t>Все узнали это…</a:t>
            </a:r>
            <a:endParaRPr lang="ru-RU" sz="2400" b="1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500826" y="5572140"/>
            <a:ext cx="15907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кролик</a:t>
            </a:r>
            <a:endParaRPr lang="ru-RU" sz="2400" dirty="0"/>
          </a:p>
        </p:txBody>
      </p:sp>
      <p:pic>
        <p:nvPicPr>
          <p:cNvPr id="31748" name="Picture 4" descr="http://www.detskieradosti.ru/von/oblako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1472" y="3357562"/>
            <a:ext cx="857250" cy="819151"/>
          </a:xfrm>
          <a:prstGeom prst="rect">
            <a:avLst/>
          </a:prstGeom>
          <a:noFill/>
        </p:spPr>
      </p:pic>
      <p:pic>
        <p:nvPicPr>
          <p:cNvPr id="9" name="Рисунок 8" descr="http://www.detskieradosti.ru/von/oblako.gif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429520" y="571480"/>
            <a:ext cx="8572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www.krolikz.ucoz.ru/jxtym4.jpg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143108" y="3643314"/>
            <a:ext cx="380047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9" name="Слайд" r:id="rId3" imgW="5038216" imgH="3777976" progId="PowerPoint.Slide.12">
                  <p:embed/>
                </p:oleObj>
              </mc:Choice>
              <mc:Fallback>
                <p:oleObj name="Слайд" r:id="rId3" imgW="5038216" imgH="3777976" progId="PowerPoint.Slide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Рисунок 2" descr="http://rabbitchelny.narod.ru/629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20600512">
            <a:off x="608279" y="767194"/>
            <a:ext cx="3769407" cy="280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http://sibrabbit.narod.ru/Images/deti-laima.gif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1031323">
            <a:off x="5174464" y="802081"/>
            <a:ext cx="3412961" cy="265923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6000" y="3786190"/>
            <a:ext cx="457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Вот какие ушки</a:t>
            </a:r>
            <a:b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Белые макушки</a:t>
            </a:r>
            <a:b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Вот какое брюшко...</a:t>
            </a:r>
            <a:b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Завидуйте, зверушки</a:t>
            </a:r>
            <a:endParaRPr lang="ru-RU" sz="2400" dirty="0"/>
          </a:p>
        </p:txBody>
      </p:sp>
      <p:pic>
        <p:nvPicPr>
          <p:cNvPr id="6" name="Рисунок 5" descr="http://www.detskieradosti.ru/von/solnce.gif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14282" y="214290"/>
            <a:ext cx="85725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106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07" name="Слайд" r:id="rId3" imgW="5038216" imgH="3777976" progId="PowerPoint.Slide.12">
                  <p:embed/>
                </p:oleObj>
              </mc:Choice>
              <mc:Fallback>
                <p:oleObj name="Слайд" r:id="rId3" imgW="5038216" imgH="3777976" progId="PowerPoint.Slide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214282" y="316403"/>
            <a:ext cx="8929718" cy="5232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solidFill>
                  <a:srgbClr val="F563AC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563AC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Кролики в книгах рекордов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F563AC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Гинесса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563AC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9400D3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Самый большой кролик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9400D3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9400D3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9400D3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В апреле 1980 г. в северно-восточной части Испании, демонстрировалась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9400D3"/>
              </a:solidFill>
              <a:effectLst/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9400D3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5-месячная самка французского вислоухого кролика, весом 12 кг. 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9400D3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9400D3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Самый маленький кролик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9400D3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9400D3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9400D3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У 2 карликовых кроликов, голландского и польского, вес варьируется в пределах 0,9-1,13 кг. Однако в 1975 г. Жак Булок из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9400D3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Куломье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9400D3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, Франция, объявил, что, скрещивая между собой эти 2 породы, он создал новый гибрид весом всего 396 г. 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9400D3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9400D3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Самые длинные уши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9400D3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9400D3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9400D3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У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9400D3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Тобби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9400D3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II, темно-коричневого английского вислоухого кролика, уши имеют 74,3 см в длину и 18,7 см в ширину.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1" name="Слайд" r:id="rId3" imgW="5038216" imgH="3777976" progId="PowerPoint.Slide.12">
                  <p:embed/>
                </p:oleObj>
              </mc:Choice>
              <mc:Fallback>
                <p:oleObj name="Слайд" r:id="rId3" imgW="5038216" imgH="3777976" progId="PowerPoint.Slide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Рисунок 2" descr="krolikland - профессионально и интересно о кроликах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285984" y="285728"/>
            <a:ext cx="421484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857224" y="3429000"/>
            <a:ext cx="75724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/>
              <a:t>Хотя кролик очень похож, он имеет далёкое отношение к зайцу. Неправильно  считать, что кролики произошли от зайцев. Все породы домашних кроликов ведут свои корни от предка, который проживал на территории современной Испании.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pic>
        <p:nvPicPr>
          <p:cNvPr id="6" name="Рисунок 5" descr="http://www.detskieradosti.ru/von/solnce.gif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214290"/>
            <a:ext cx="1285884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082" name="Object 2"/>
          <p:cNvGraphicFramePr>
            <a:graphicFrameLocks noChangeAspect="1"/>
          </p:cNvGraphicFramePr>
          <p:nvPr/>
        </p:nvGraphicFramePr>
        <p:xfrm>
          <a:off x="142844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3" name="Слайд" r:id="rId3" imgW="5038216" imgH="3777976" progId="PowerPoint.Slide.12">
                  <p:embed/>
                </p:oleObj>
              </mc:Choice>
              <mc:Fallback>
                <p:oleObj name="Слайд" r:id="rId3" imgW="5038216" imgH="3777976" progId="PowerPoint.Slide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44" y="0"/>
                        <a:ext cx="9144000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1000100" y="4077391"/>
            <a:ext cx="81439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Кролики очень приятные и симпатичные животные, поэтому содержание воспитание и уход за ними</a:t>
            </a:r>
            <a:endParaRPr kumimoji="0" lang="ru-RU" sz="24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вам доставит не мало удовольствия. Кролики очень игривые и любят общение и внимание. </a:t>
            </a:r>
            <a:endParaRPr kumimoji="0" lang="ru-RU" sz="24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" name="Рисунок 3" descr="http://krolikz.ucoz.ru/a89f4bde9a.gif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7158" y="571480"/>
            <a:ext cx="20097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5" descr="http://krolikz.ucoz.ru/krolchonok-v-pole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000892" y="500042"/>
            <a:ext cx="1785950" cy="1571636"/>
          </a:xfrm>
          <a:prstGeom prst="rect">
            <a:avLst/>
          </a:prstGeom>
          <a:noFill/>
        </p:spPr>
      </p:pic>
      <p:pic>
        <p:nvPicPr>
          <p:cNvPr id="46090" name="Picture 10" descr="http://krolikz.ucoz.ru/krolik-v-kletke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000628" y="500042"/>
            <a:ext cx="1714512" cy="1571626"/>
          </a:xfrm>
          <a:prstGeom prst="rect">
            <a:avLst/>
          </a:prstGeom>
          <a:noFill/>
        </p:spPr>
      </p:pic>
      <p:pic>
        <p:nvPicPr>
          <p:cNvPr id="46091" name="Picture 11" descr="http://krolikz.ucoz.ru/zaychik-v-klevere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42910" y="1285860"/>
            <a:ext cx="1785950" cy="1643074"/>
          </a:xfrm>
          <a:prstGeom prst="rect">
            <a:avLst/>
          </a:prstGeom>
          <a:noFill/>
        </p:spPr>
      </p:pic>
      <p:pic>
        <p:nvPicPr>
          <p:cNvPr id="46092" name="Picture 12" descr="http://krolikz.ucoz.ru/krolik-v-pole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428992" y="2357430"/>
            <a:ext cx="1785950" cy="1571636"/>
          </a:xfrm>
          <a:prstGeom prst="rect">
            <a:avLst/>
          </a:prstGeom>
          <a:noFill/>
        </p:spPr>
      </p:pic>
      <p:pic>
        <p:nvPicPr>
          <p:cNvPr id="46093" name="Picture 13" descr="http://krolikz.ucoz.ru/dva-krolika-s-tsvetkom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072198" y="2285992"/>
            <a:ext cx="1714512" cy="1643074"/>
          </a:xfrm>
          <a:prstGeom prst="rect">
            <a:avLst/>
          </a:prstGeom>
          <a:noFill/>
        </p:spPr>
      </p:pic>
      <p:pic>
        <p:nvPicPr>
          <p:cNvPr id="46094" name="Picture 14" descr="http://krolikz.ucoz.ru/krolik_21-150x150.jp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2714612" y="500042"/>
            <a:ext cx="1785940" cy="17145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6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6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6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46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46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Слайд" r:id="rId3" imgW="5038216" imgH="3777976" progId="PowerPoint.Slide.12">
                  <p:embed/>
                </p:oleObj>
              </mc:Choice>
              <mc:Fallback>
                <p:oleObj name="Слайд" r:id="rId3" imgW="5038216" imgH="3777976" progId="PowerPoint.Slide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Рисунок 2" descr="http://upload.wikimedia.org/wikipedia/en/thumb/c/c3/Ninja_eating_a_leaf.JPG/800px-Ninja_eating_a_leaf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500166" y="357166"/>
            <a:ext cx="6286544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285852" y="4643446"/>
            <a:ext cx="70009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/>
              <a:t>Кролики бывают ласковые и кусачие. Характер кролика формируется от нашего к нему отношения.  По поведению они кошки, а по характеру это дети!</a:t>
            </a:r>
            <a:endParaRPr lang="ru-RU" sz="2400" dirty="0" smtClean="0"/>
          </a:p>
        </p:txBody>
      </p:sp>
      <p:pic>
        <p:nvPicPr>
          <p:cNvPr id="6" name="Рисунок 5" descr="http://www.detskieradosti.ru/von/oblako.gif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85720" y="500042"/>
            <a:ext cx="8572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Слайд" r:id="rId3" imgW="5038216" imgH="3777976" progId="PowerPoint.Slide.12">
                  <p:embed/>
                </p:oleObj>
              </mc:Choice>
              <mc:Fallback>
                <p:oleObj name="Слайд" r:id="rId3" imgW="5038216" imgH="3777976" progId="PowerPoint.Slide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000100" y="3643314"/>
            <a:ext cx="74295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i="1" dirty="0" smtClean="0"/>
          </a:p>
          <a:p>
            <a:endParaRPr lang="ru-RU" sz="2800" b="1" i="1" dirty="0"/>
          </a:p>
          <a:p>
            <a:r>
              <a:rPr lang="ru-RU" sz="2800" i="1" dirty="0" smtClean="0"/>
              <a:t>Существует много пород кроликов:  бабочки  и великаны, декоративные  и карликовые, Какие же они все разные и красивые. </a:t>
            </a:r>
            <a:endParaRPr lang="ru-RU" sz="2800" dirty="0" smtClean="0"/>
          </a:p>
          <a:p>
            <a:r>
              <a:rPr lang="ru-RU" sz="2800" b="1" dirty="0" smtClean="0"/>
              <a:t>     </a:t>
            </a:r>
          </a:p>
        </p:txBody>
      </p:sp>
      <p:pic>
        <p:nvPicPr>
          <p:cNvPr id="4" name="Содержимое 5" descr="http://belrabbit.ucoz.com/_ph/5/2/316754333.jpg"/>
          <p:cNvPicPr>
            <a:picLocks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20362088">
            <a:off x="258746" y="682663"/>
            <a:ext cx="260667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196065819" descr="http://belrabbit.ucoz.com/_ph/6/2/196065819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214678" y="214290"/>
            <a:ext cx="2786082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650497" y="2071678"/>
            <a:ext cx="18430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solidFill>
                  <a:srgbClr val="7030A0"/>
                </a:solidFill>
              </a:rPr>
              <a:t>Белый великан</a:t>
            </a:r>
            <a:r>
              <a:rPr lang="ru-RU" u="sng" dirty="0" smtClean="0">
                <a:solidFill>
                  <a:srgbClr val="7030A0"/>
                </a:solidFill>
              </a:rPr>
              <a:t> </a:t>
            </a:r>
            <a:endParaRPr lang="ru-RU" u="sng" dirty="0">
              <a:solidFill>
                <a:srgbClr val="7030A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20305297">
            <a:off x="1416289" y="2573970"/>
            <a:ext cx="10104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solidFill>
                  <a:srgbClr val="7030A0"/>
                </a:solidFill>
              </a:rPr>
              <a:t>Бабочка</a:t>
            </a:r>
            <a:endParaRPr lang="ru-RU" b="1" u="sng" dirty="0">
              <a:solidFill>
                <a:srgbClr val="7030A0"/>
              </a:solidFill>
            </a:endParaRPr>
          </a:p>
        </p:txBody>
      </p:sp>
      <p:pic>
        <p:nvPicPr>
          <p:cNvPr id="12" name="Рисунок 11" descr="Ангорский кролик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971607">
            <a:off x="6315743" y="643086"/>
            <a:ext cx="251183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 rot="963787">
            <a:off x="5956992" y="2330366"/>
            <a:ext cx="21044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solidFill>
                  <a:srgbClr val="7030A0"/>
                </a:solidFill>
              </a:rPr>
              <a:t>Ангорский кролик</a:t>
            </a:r>
            <a:endParaRPr lang="ru-RU" b="1" u="sng" dirty="0">
              <a:solidFill>
                <a:srgbClr val="7030A0"/>
              </a:solidFill>
            </a:endParaRPr>
          </a:p>
        </p:txBody>
      </p:sp>
      <p:pic>
        <p:nvPicPr>
          <p:cNvPr id="14" name="Picture 4" descr="http://yourbunny.narod.ru/dhot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428992" y="2643182"/>
            <a:ext cx="2143140" cy="1428760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3462689" y="4071942"/>
            <a:ext cx="22186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7030A0"/>
                </a:solidFill>
              </a:rPr>
              <a:t>Карликовый </a:t>
            </a:r>
            <a:r>
              <a:rPr lang="ru-RU" b="1" i="1" dirty="0" err="1" smtClean="0">
                <a:solidFill>
                  <a:srgbClr val="7030A0"/>
                </a:solidFill>
              </a:rPr>
              <a:t>Хотот</a:t>
            </a:r>
            <a:endParaRPr lang="ru-RU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42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3" name="Слайд" r:id="rId3" imgW="5038216" imgH="3777976" progId="PowerPoint.Slide.12">
                  <p:embed/>
                </p:oleObj>
              </mc:Choice>
              <mc:Fallback>
                <p:oleObj name="Слайд" r:id="rId3" imgW="5038216" imgH="3777976" progId="PowerPoint.Slide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Рисунок 2" descr="декоративные кролики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0034" y="1000108"/>
            <a:ext cx="2571768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декоративные кролики 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929322" y="1071546"/>
            <a:ext cx="270510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876873" y="285728"/>
            <a:ext cx="49775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Декоративные кролики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00100" y="4143380"/>
            <a:ext cx="764386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/>
              <a:t>Маленькие декоративные кролики – забавные милые существа, они приятны в общении. Все владельцы крольчат утверждают, что эти существа намного лучше и удобней в содержании, чем кошки и собаки. Содержание и уход за ними приносит много положительных эмоций. </a:t>
            </a:r>
            <a:endParaRPr lang="ru-RU" sz="2400" i="1" dirty="0"/>
          </a:p>
        </p:txBody>
      </p:sp>
      <p:pic>
        <p:nvPicPr>
          <p:cNvPr id="9" name="Рисунок 8" descr="декоративные кролики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214678" y="2000240"/>
            <a:ext cx="2571768" cy="2109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466" name="Object 2"/>
          <p:cNvGraphicFramePr>
            <a:graphicFrameLocks noChangeAspect="1"/>
          </p:cNvGraphicFramePr>
          <p:nvPr/>
        </p:nvGraphicFramePr>
        <p:xfrm>
          <a:off x="-214346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67" name="Слайд" r:id="rId3" imgW="5038216" imgH="3777976" progId="PowerPoint.Slide.12">
                  <p:embed/>
                </p:oleObj>
              </mc:Choice>
              <mc:Fallback>
                <p:oleObj name="Слайд" r:id="rId3" imgW="5038216" imgH="3777976" progId="PowerPoint.Slide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14346" y="0"/>
                        <a:ext cx="9144000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Рисунок 2" descr="http://krolikland.ru/wp-content/uploads/2010/05/c-vislouh-2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4282" y="285729"/>
            <a:ext cx="228601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krolikland.ru/wp-content/uploads/2010/05/c-vislouh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500826" y="214290"/>
            <a:ext cx="235745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krolikland.ru/wp-content/uploads/2010/05/c-vislouh-14.jpg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14282" y="2928934"/>
            <a:ext cx="2286016" cy="1952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500298" y="214290"/>
            <a:ext cx="42862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u="sng" dirty="0" smtClean="0">
                <a:solidFill>
                  <a:srgbClr val="7030A0"/>
                </a:solidFill>
              </a:rPr>
              <a:t>Американский пушистый баран</a:t>
            </a:r>
            <a:r>
              <a:rPr lang="ru-RU" sz="2400" i="1" dirty="0" smtClean="0">
                <a:solidFill>
                  <a:srgbClr val="7030A0"/>
                </a:solidFill>
              </a:rPr>
              <a:t>.</a:t>
            </a:r>
            <a:r>
              <a:rPr lang="ru-RU" sz="2400" i="1" dirty="0" smtClean="0"/>
              <a:t> Вес 1,6-1,8 кг. Новая порода, выведенная в Штатах в 80х годах прошлого века. Отличаются длинной пушистой шерстью</a:t>
            </a:r>
            <a:endParaRPr lang="ru-RU" sz="2400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643174" y="2828836"/>
            <a:ext cx="57150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u="sng" dirty="0" smtClean="0">
                <a:solidFill>
                  <a:srgbClr val="7030A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Миниатюрный кашмирский баран</a:t>
            </a:r>
            <a:r>
              <a:rPr lang="ru-RU" sz="2400" b="1" i="1" u="sng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i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Для кролика характерен длинный шелковистый волосяной покров до 5 см. Вес до 2 килограммов</a:t>
            </a:r>
            <a:endParaRPr lang="ru-RU" sz="2400" dirty="0"/>
          </a:p>
        </p:txBody>
      </p:sp>
      <p:pic>
        <p:nvPicPr>
          <p:cNvPr id="8" name="Рисунок 7" descr="http://krolikland.ru/wp-content/uploads/2010/05/c-vislouh-12.jpg"/>
          <p:cNvPicPr/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786050" y="4643446"/>
            <a:ext cx="2428892" cy="1905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krolikland.ru/wp-content/uploads/2010/05/c-vislouh-13.jpg"/>
          <p:cNvPicPr/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500694" y="4643446"/>
            <a:ext cx="2452689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Слайд" r:id="rId3" imgW="5038216" imgH="3777976" progId="PowerPoint.Slide.12">
                  <p:embed/>
                </p:oleObj>
              </mc:Choice>
              <mc:Fallback>
                <p:oleObj name="Слайд" r:id="rId3" imgW="5038216" imgH="3777976" progId="PowerPoint.Slide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857224" y="428604"/>
            <a:ext cx="70009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Домашние породы кроликов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Рисунок 5" descr="http://krolikland.ru/wp-content/uploads/2011/10/kr-frlop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1472" y="1285860"/>
            <a:ext cx="2447925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714348" y="3071810"/>
            <a:ext cx="2171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/>
              <a:t>Французский баран</a:t>
            </a:r>
            <a:endParaRPr lang="ru-RU" i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228427" y="3000372"/>
            <a:ext cx="26871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Калифорнийская</a:t>
            </a:r>
            <a:r>
              <a:rPr lang="en-US" b="1" i="1" dirty="0" smtClean="0"/>
              <a:t> </a:t>
            </a:r>
            <a:r>
              <a:rPr lang="ru-RU" b="1" i="1" dirty="0" smtClean="0"/>
              <a:t>порода</a:t>
            </a:r>
            <a:endParaRPr lang="ru-RU" i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500826" y="3000372"/>
            <a:ext cx="17047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/>
              <a:t>Серый великан</a:t>
            </a:r>
            <a:endParaRPr lang="ru-RU" i="1" dirty="0"/>
          </a:p>
        </p:txBody>
      </p:sp>
      <p:sp>
        <p:nvSpPr>
          <p:cNvPr id="14" name="Прямоугольник 13"/>
          <p:cNvSpPr/>
          <p:nvPr/>
        </p:nvSpPr>
        <p:spPr>
          <a:xfrm rot="20241976">
            <a:off x="930134" y="5460372"/>
            <a:ext cx="34510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                  Бабочка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462689" y="5072074"/>
            <a:ext cx="28238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     </a:t>
            </a:r>
            <a:endParaRPr lang="ru-RU" i="1" dirty="0"/>
          </a:p>
        </p:txBody>
      </p:sp>
      <p:sp>
        <p:nvSpPr>
          <p:cNvPr id="18" name="Прямоугольник 17"/>
          <p:cNvSpPr/>
          <p:nvPr/>
        </p:nvSpPr>
        <p:spPr>
          <a:xfrm rot="1032584">
            <a:off x="6022609" y="5500702"/>
            <a:ext cx="18735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/>
              <a:t>Венский голубой</a:t>
            </a:r>
            <a:endParaRPr lang="ru-RU" i="1" dirty="0"/>
          </a:p>
        </p:txBody>
      </p:sp>
      <p:pic>
        <p:nvPicPr>
          <p:cNvPr id="19" name="Рисунок 18" descr="http://miragro.com/sites/default/files/kroliki/poroda-krolikov-seriy-velikan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143636" y="1285860"/>
            <a:ext cx="2790825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Калифорнийская порода кроликов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428992" y="1357298"/>
            <a:ext cx="243840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Кролик Бабочка"/>
          <p:cNvPicPr/>
          <p:nvPr/>
        </p:nvPicPr>
        <p:blipFill>
          <a:blip r:embed="rId8" cstate="email"/>
          <a:srcRect/>
          <a:stretch>
            <a:fillRect/>
          </a:stretch>
        </p:blipFill>
        <p:spPr bwMode="auto">
          <a:xfrm rot="20254626">
            <a:off x="802214" y="3833549"/>
            <a:ext cx="2485052" cy="1783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Кролик красавец породы Венский голубой"/>
          <p:cNvPicPr/>
          <p:nvPr/>
        </p:nvPicPr>
        <p:blipFill>
          <a:blip r:embed="rId9" cstate="email"/>
          <a:srcRect/>
          <a:stretch>
            <a:fillRect/>
          </a:stretch>
        </p:blipFill>
        <p:spPr bwMode="auto">
          <a:xfrm rot="1244457">
            <a:off x="6062798" y="3812383"/>
            <a:ext cx="2680810" cy="1721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 descr="Кроличья порода Советский мардер"/>
          <p:cNvPicPr/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3571868" y="3429000"/>
            <a:ext cx="2333625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Прямоугольник 23"/>
          <p:cNvSpPr/>
          <p:nvPr/>
        </p:nvSpPr>
        <p:spPr>
          <a:xfrm>
            <a:off x="3571868" y="5000636"/>
            <a:ext cx="22145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Советский </a:t>
            </a:r>
            <a:r>
              <a:rPr lang="ru-RU" b="1" i="1" dirty="0" err="1" smtClean="0"/>
              <a:t>мардер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813</Words>
  <Application>Microsoft Office PowerPoint</Application>
  <PresentationFormat>Экран (4:3)</PresentationFormat>
  <Paragraphs>53</Paragraphs>
  <Slides>21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Calibri</vt:lpstr>
      <vt:lpstr>Monotype Corsiva</vt:lpstr>
      <vt:lpstr>Times New Roman</vt:lpstr>
      <vt:lpstr>Тема Office</vt:lpstr>
      <vt:lpstr>Слайд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38</cp:revision>
  <dcterms:created xsi:type="dcterms:W3CDTF">2012-03-03T09:46:01Z</dcterms:created>
  <dcterms:modified xsi:type="dcterms:W3CDTF">2022-09-26T02:53:22Z</dcterms:modified>
</cp:coreProperties>
</file>