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-114" y="-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623"/>
          <a:stretch/>
        </p:blipFill>
        <p:spPr>
          <a:xfrm>
            <a:off x="1524000" y="1122363"/>
            <a:ext cx="9268918" cy="4723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390" y="746939"/>
            <a:ext cx="10553076" cy="538403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708" y="1122363"/>
            <a:ext cx="6730584" cy="2102788"/>
          </a:xfrm>
          <a:solidFill>
            <a:schemeClr val="bg1">
              <a:alpha val="36000"/>
            </a:schemeClr>
          </a:solidFill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93167" y="3234449"/>
            <a:ext cx="6730584" cy="732252"/>
          </a:xfrm>
          <a:solidFill>
            <a:schemeClr val="bg1">
              <a:alpha val="36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3200"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7849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0179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9363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3434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781"/>
          <a:stretch/>
        </p:blipFill>
        <p:spPr>
          <a:xfrm>
            <a:off x="999344" y="897510"/>
            <a:ext cx="10123358" cy="51735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9639" y="524656"/>
            <a:ext cx="11092721" cy="583169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8327" y="1082544"/>
            <a:ext cx="6955436" cy="216168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48327" y="5179176"/>
            <a:ext cx="6955436" cy="729645"/>
          </a:xfrm>
          <a:solidFill>
            <a:schemeClr val="bg1">
              <a:alpha val="6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9632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8164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7508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2792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4432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0262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7469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rise" dir="t"/>
            </a:scene3d>
            <a:sp3d extrusionH="57150" contourW="25400" prstMaterial="plastic">
              <a:bevelT w="38100" h="38100"/>
              <a:contourClr>
                <a:srgbClr val="66330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contourW="38100">
              <a:contourClr>
                <a:srgbClr val="2A1500"/>
              </a:contourClr>
            </a:sp3d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F32EC-BCB9-4A6B-9EDC-C0163435BC17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951BA-A259-45A3-BDFF-D9552EEA9EF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frame">
            <a:avLst>
              <a:gd name="adj1" fmla="val 3333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xmlns="" val="1266001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800" b="1" kern="1200">
          <a:blipFill>
            <a:blip r:embed="rId16"/>
            <a:stretch>
              <a:fillRect/>
            </a:stretch>
          </a:blipFill>
          <a:effectLst/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A15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A15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A15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A15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A15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46608" y="2290763"/>
            <a:ext cx="6730584" cy="21027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Рассказы о животных. Снежный барс</a:t>
            </a:r>
            <a:endParaRPr lang="ru-RU" sz="54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50481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1069" y="187324"/>
            <a:ext cx="5504601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6795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002" y="187325"/>
            <a:ext cx="11827598" cy="647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3621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349" y="212724"/>
            <a:ext cx="11816851" cy="644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1583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625" y="200024"/>
            <a:ext cx="11795575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9260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7159" y="200024"/>
            <a:ext cx="7517682" cy="644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9416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630" y="200024"/>
            <a:ext cx="11801170" cy="647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3060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215900"/>
            <a:ext cx="6559550" cy="642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071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015" y="208756"/>
            <a:ext cx="11799969" cy="643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8761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300" y="212724"/>
            <a:ext cx="11747500" cy="645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6226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787" y="238124"/>
            <a:ext cx="11770755" cy="642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9048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530" y="212724"/>
            <a:ext cx="5771039" cy="44392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2569" y="1855788"/>
            <a:ext cx="6079808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792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47774" y="233362"/>
            <a:ext cx="2676153" cy="34343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561" y="365125"/>
            <a:ext cx="3819525" cy="609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2226" y="374650"/>
            <a:ext cx="4572000" cy="60769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986" y="3799522"/>
            <a:ext cx="2396941" cy="266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1820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121" y="200024"/>
            <a:ext cx="11807599" cy="644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880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01929" y="212724"/>
            <a:ext cx="11774171" cy="645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4497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Окно Горы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Окно Горы.potx" id="{478953C6-FF2B-47F5-940E-86E63628EF8E}" vid="{40A60407-4F3E-4E25-8F0F-814AC56E5B8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Окно Горы</Template>
  <TotalTime>54</TotalTime>
  <Words>6</Words>
  <Application>Microsoft Office PowerPoint</Application>
  <PresentationFormat>Произвольный</PresentationFormat>
  <Paragraphs>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Окно Горы</vt:lpstr>
      <vt:lpstr>Рассказы о животных. Снежный барс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2016-10-23T13:21:44Z</dcterms:created>
  <dcterms:modified xsi:type="dcterms:W3CDTF">2022-04-29T09:55:30Z</dcterms:modified>
</cp:coreProperties>
</file>