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9" r:id="rId4"/>
    <p:sldId id="258" r:id="rId5"/>
    <p:sldId id="260" r:id="rId6"/>
    <p:sldId id="262" r:id="rId7"/>
    <p:sldId id="261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usskaya_narodnaya_skazka_-_Volk_i_semero_kozlyat_muzofon.com_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12360" y="2071280"/>
            <a:ext cx="1008112" cy="11521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3515330"/>
      </p:ext>
    </p:extLst>
  </p:cSld>
  <p:clrMapOvr>
    <a:masterClrMapping/>
  </p:clrMapOvr>
  <p:transition spd="slow" advTm="20359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95947531"/>
      </p:ext>
    </p:extLst>
  </p:cSld>
  <p:clrMapOvr>
    <a:masterClrMapping/>
  </p:clrMapOvr>
  <p:transition spd="slow" advTm="45143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96631523"/>
      </p:ext>
    </p:extLst>
  </p:cSld>
  <p:clrMapOvr>
    <a:masterClrMapping/>
  </p:clrMapOvr>
  <p:transition spd="slow" advTm="70807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15291553"/>
      </p:ext>
    </p:extLst>
  </p:cSld>
  <p:clrMapOvr>
    <a:masterClrMapping/>
  </p:clrMapOvr>
  <p:transition spd="slow" advTm="24919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60115556"/>
      </p:ext>
    </p:extLst>
  </p:cSld>
  <p:clrMapOvr>
    <a:masterClrMapping/>
  </p:clrMapOvr>
  <p:transition spd="slow" advTm="18604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44758931"/>
      </p:ext>
    </p:extLst>
  </p:cSld>
  <p:clrMapOvr>
    <a:masterClrMapping/>
  </p:clrMapOvr>
  <p:transition spd="slow" advTm="48392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scy;&amp;kcy;&amp;acy;&amp;zcy;&amp;kcy;&amp;icy; &amp;ocy;&amp;ncy;&amp;lcy;&amp;acy;&amp;jcy;&amp;ncy; &amp;bcy;&amp;iecy;&amp;scy;&amp;pcy;&amp;lcy;&amp;acy;&amp;tcy;&amp;ncy;&amp;ocy;, &amp;vcy;&amp;ocy;&amp;lcy;&amp;kcy; &amp;icy; &amp;scy;&amp;iecy;&amp;mcy;&amp;iecy;&amp;rcy;&amp;ocy; &amp;kcy;&amp;ocy;&amp;zcy;&amp;lcy;&amp;yacy;&amp;tcy;, &amp;icy;&amp;lcy;&amp;lcy;&amp;yucy;&amp;scy;&amp;tcy;&amp;rcy;&amp;acy;&amp;tscy;&amp;icy;&amp;icy; &amp;Tcy;&amp;ocy;&amp;ncy;&amp;icy; &amp;Vcy;&amp;ucy;&amp;lcy;&amp;fcy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4" t="2520" r="50000" b="4254"/>
          <a:stretch/>
        </p:blipFill>
        <p:spPr bwMode="auto">
          <a:xfrm>
            <a:off x="251520" y="116632"/>
            <a:ext cx="8712968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9936077"/>
      </p:ext>
    </p:extLst>
  </p:cSld>
  <p:clrMapOvr>
    <a:masterClrMapping/>
  </p:clrMapOvr>
  <p:transition spd="slow" advTm="44681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53338" t="2515" b="4692"/>
          <a:stretch/>
        </p:blipFill>
        <p:spPr bwMode="auto">
          <a:xfrm>
            <a:off x="827584" y="188640"/>
            <a:ext cx="7416824" cy="6381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5039889"/>
      </p:ext>
    </p:extLst>
  </p:cSld>
  <p:clrMapOvr>
    <a:masterClrMapping/>
  </p:clrMapOvr>
  <p:transition spd="slow" advTm="24637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43723839"/>
      </p:ext>
    </p:extLst>
  </p:cSld>
  <p:clrMapOvr>
    <a:masterClrMapping/>
  </p:clrMapOvr>
  <p:transition spd="slow" advTm="10868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26304400"/>
      </p:ext>
    </p:extLst>
  </p:cSld>
  <p:clrMapOvr>
    <a:masterClrMapping/>
  </p:clrMapOvr>
  <p:transition spd="slow" advTm="16001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0823194"/>
      </p:ext>
    </p:extLst>
  </p:cSld>
  <p:clrMapOvr>
    <a:masterClrMapping/>
  </p:clrMapOvr>
  <p:transition spd="slow" advTm="29373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87399334"/>
      </p:ext>
    </p:extLst>
  </p:cSld>
  <p:clrMapOvr>
    <a:masterClrMapping/>
  </p:clrMapOvr>
  <p:transition spd="slow" advTm="12217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54303217"/>
      </p:ext>
    </p:extLst>
  </p:cSld>
  <p:clrMapOvr>
    <a:masterClrMapping/>
  </p:clrMapOvr>
  <p:transition spd="slow" advTm="90763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0</Words>
  <Application>Microsoft Office PowerPoint</Application>
  <PresentationFormat>Экран (4:3)</PresentationFormat>
  <Paragraphs>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kompwin7</cp:lastModifiedBy>
  <cp:revision>57</cp:revision>
  <dcterms:modified xsi:type="dcterms:W3CDTF">2017-10-13T10:58:12Z</dcterms:modified>
</cp:coreProperties>
</file>