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7" r:id="rId4"/>
    <p:sldId id="268" r:id="rId5"/>
    <p:sldId id="280" r:id="rId6"/>
    <p:sldId id="26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433" autoAdjust="0"/>
  </p:normalViewPr>
  <p:slideViewPr>
    <p:cSldViewPr snapToGrid="0">
      <p:cViewPr varScale="1">
        <p:scale>
          <a:sx n="71" d="100"/>
          <a:sy n="71" d="100"/>
        </p:scale>
        <p:origin x="-125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46268" y="928427"/>
            <a:ext cx="6535764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000" b="1" dirty="0" smtClean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Биологические </a:t>
            </a:r>
          </a:p>
          <a:p>
            <a:pPr algn="ctr"/>
            <a:r>
              <a:rPr lang="ru-RU" sz="6000" b="1" dirty="0" smtClean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загадки</a:t>
            </a:r>
          </a:p>
        </p:txBody>
      </p:sp>
    </p:spTree>
    <p:extLst>
      <p:ext uri="{BB962C8B-B14F-4D97-AF65-F5344CB8AC3E}">
        <p14:creationId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757062" y="180673"/>
            <a:ext cx="562987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/>
              <a:t>БИОЛОГИЧЕСКИЕ ШАРАДЫ</a:t>
            </a:r>
            <a:endParaRPr lang="ru-RU" sz="3600" dirty="0"/>
          </a:p>
          <a:p>
            <a:endParaRPr lang="ru-RU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4435" y="1026076"/>
            <a:ext cx="55132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Называем так домишко,</a:t>
            </a:r>
          </a:p>
          <a:p>
            <a:r>
              <a:rPr lang="ru-RU" dirty="0"/>
              <a:t>Хлам где всякий и дровишки.</a:t>
            </a:r>
          </a:p>
          <a:p>
            <a:r>
              <a:rPr lang="ru-RU" dirty="0"/>
              <a:t>Буквам место </a:t>
            </a:r>
            <a:r>
              <a:rPr lang="ru-RU" dirty="0" smtClean="0"/>
              <a:t>изменить </a:t>
            </a:r>
            <a:r>
              <a:rPr lang="ru-RU" dirty="0"/>
              <a:t>-</a:t>
            </a:r>
          </a:p>
          <a:p>
            <a:r>
              <a:rPr lang="ru-RU" dirty="0"/>
              <a:t>Будет рыбка в море плыть.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125929" y="2117466"/>
            <a:ext cx="1537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/>
              <a:t>Сарай - </a:t>
            </a:r>
            <a:r>
              <a:rPr lang="ru-RU" b="1" i="1" dirty="0"/>
              <a:t>сайра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24435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С буквой «</a:t>
            </a:r>
            <a:r>
              <a:rPr lang="ru-RU" b="1" dirty="0"/>
              <a:t>Р</a:t>
            </a:r>
            <a:r>
              <a:rPr lang="ru-RU" dirty="0"/>
              <a:t>» - помощник-автомат,</a:t>
            </a:r>
          </a:p>
          <a:p>
            <a:r>
              <a:rPr lang="ru-RU" dirty="0"/>
              <a:t>Труд любой он облегчить вам рад.</a:t>
            </a:r>
          </a:p>
          <a:p>
            <a:r>
              <a:rPr lang="ru-RU" dirty="0"/>
              <a:t>С буквой «</a:t>
            </a:r>
            <a:r>
              <a:rPr lang="ru-RU" b="1" dirty="0"/>
              <a:t>Х</a:t>
            </a:r>
            <a:r>
              <a:rPr lang="ru-RU" dirty="0"/>
              <a:t>» - его имеет слон,</a:t>
            </a:r>
          </a:p>
          <a:p>
            <a:r>
              <a:rPr lang="ru-RU" dirty="0"/>
              <a:t>Знаменит длиной своею он.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730647" y="4029165"/>
            <a:ext cx="16827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/>
              <a:t>Р</a:t>
            </a:r>
            <a:r>
              <a:rPr lang="ru-RU" i="1" dirty="0"/>
              <a:t>обот - </a:t>
            </a:r>
            <a:r>
              <a:rPr lang="ru-RU" b="1" i="1" dirty="0"/>
              <a:t>хобот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24435" y="4697977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 </a:t>
            </a:r>
            <a:r>
              <a:rPr lang="ru-RU" dirty="0"/>
              <a:t>«</a:t>
            </a:r>
            <a:r>
              <a:rPr lang="ru-RU" b="1" dirty="0"/>
              <a:t>Г</a:t>
            </a:r>
            <a:r>
              <a:rPr lang="ru-RU" dirty="0"/>
              <a:t>» - я хищник полосатый,</a:t>
            </a:r>
          </a:p>
          <a:p>
            <a:r>
              <a:rPr lang="ru-RU" dirty="0"/>
              <a:t>Вашим кошкам брат, ребята.</a:t>
            </a:r>
          </a:p>
          <a:p>
            <a:r>
              <a:rPr lang="ru-RU" dirty="0"/>
              <a:t>А </a:t>
            </a:r>
            <a:r>
              <a:rPr lang="ru-RU" b="1" dirty="0"/>
              <a:t>без</a:t>
            </a:r>
            <a:r>
              <a:rPr lang="ru-RU" dirty="0"/>
              <a:t> «</a:t>
            </a:r>
            <a:r>
              <a:rPr lang="ru-RU" b="1" dirty="0"/>
              <a:t>Г</a:t>
            </a:r>
            <a:r>
              <a:rPr lang="ru-RU" dirty="0"/>
              <a:t>» - я учрежденье,</a:t>
            </a:r>
          </a:p>
          <a:p>
            <a:r>
              <a:rPr lang="ru-RU" dirty="0"/>
              <a:t>Всё в мишенях помещенье.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730647" y="5888452"/>
            <a:ext cx="12262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/>
              <a:t>Тигр</a:t>
            </a:r>
            <a:r>
              <a:rPr lang="ru-RU" i="1" dirty="0"/>
              <a:t> - тир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" y="0"/>
            <a:ext cx="9139938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06932" y="113628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С «</a:t>
            </a:r>
            <a:r>
              <a:rPr lang="ru-RU" b="1" dirty="0"/>
              <a:t>Л</a:t>
            </a:r>
            <a:r>
              <a:rPr lang="ru-RU" dirty="0"/>
              <a:t>» - на севере живёт,</a:t>
            </a:r>
          </a:p>
          <a:p>
            <a:r>
              <a:rPr lang="ru-RU" dirty="0"/>
              <a:t>Быстро нарты он везёт.</a:t>
            </a:r>
          </a:p>
          <a:p>
            <a:r>
              <a:rPr lang="ru-RU" dirty="0"/>
              <a:t>С «</a:t>
            </a:r>
            <a:r>
              <a:rPr lang="ru-RU" b="1" dirty="0"/>
              <a:t>С</a:t>
            </a:r>
            <a:r>
              <a:rPr lang="ru-RU" dirty="0"/>
              <a:t>» - бывает после лета,</a:t>
            </a:r>
          </a:p>
          <a:p>
            <a:r>
              <a:rPr lang="ru-RU" dirty="0"/>
              <a:t>Время года, дети, это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39793" y="2518193"/>
            <a:ext cx="15391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/>
              <a:t>Олень</a:t>
            </a:r>
            <a:r>
              <a:rPr lang="ru-RU" i="1" dirty="0"/>
              <a:t> - осень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76" y="3225334"/>
            <a:ext cx="8095130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0738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973212" y="247908"/>
            <a:ext cx="538583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/>
              <a:t>ВЕРНИТЕ ЗВЕРЕЙ В СЛОВА</a:t>
            </a:r>
            <a:endParaRPr lang="ru-RU" sz="3600" dirty="0"/>
          </a:p>
          <a:p>
            <a:pPr algn="ctr"/>
            <a:endParaRPr lang="ru-RU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365" y="884053"/>
            <a:ext cx="898263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◘</a:t>
            </a:r>
            <a:r>
              <a:rPr lang="ru-RU" sz="2800" dirty="0"/>
              <a:t> </a:t>
            </a:r>
            <a:r>
              <a:rPr lang="ru-RU" sz="2800" b="1" dirty="0"/>
              <a:t>ГИ _ _ _ _ _</a:t>
            </a:r>
            <a:r>
              <a:rPr lang="ru-RU" sz="2800" dirty="0"/>
              <a:t>   (правила сохранения здоровья)</a:t>
            </a:r>
          </a:p>
          <a:p>
            <a:r>
              <a:rPr lang="ru-RU" sz="2800" b="1" dirty="0" smtClean="0"/>
              <a:t>◘</a:t>
            </a:r>
            <a:r>
              <a:rPr lang="ru-RU" sz="2800" dirty="0"/>
              <a:t> </a:t>
            </a:r>
            <a:r>
              <a:rPr lang="ru-RU" sz="2800" b="1" dirty="0"/>
              <a:t>ПА _ _ _ _ ДНИК</a:t>
            </a:r>
            <a:r>
              <a:rPr lang="ru-RU" sz="2800" dirty="0"/>
              <a:t>   (огороженный садик перед домом)</a:t>
            </a:r>
          </a:p>
          <a:p>
            <a:r>
              <a:rPr lang="ru-RU" sz="2800" b="1" dirty="0"/>
              <a:t>◘</a:t>
            </a:r>
            <a:r>
              <a:rPr lang="ru-RU" sz="2800" dirty="0"/>
              <a:t> </a:t>
            </a:r>
            <a:r>
              <a:rPr lang="ru-RU" sz="2800" b="1" dirty="0"/>
              <a:t>ДВУСТ _ _ _ _ А</a:t>
            </a:r>
            <a:r>
              <a:rPr lang="ru-RU" sz="2800" dirty="0"/>
              <a:t>   (охотничье ружьё)</a:t>
            </a:r>
          </a:p>
          <a:p>
            <a:r>
              <a:rPr lang="ru-RU" sz="2800" b="1" dirty="0"/>
              <a:t>◘</a:t>
            </a:r>
            <a:r>
              <a:rPr lang="ru-RU" sz="2800" dirty="0"/>
              <a:t> </a:t>
            </a:r>
            <a:r>
              <a:rPr lang="ru-RU" sz="2800" b="1" dirty="0"/>
              <a:t>П _ _ _ _ ОК</a:t>
            </a:r>
            <a:r>
              <a:rPr lang="ru-RU" sz="2800" dirty="0"/>
              <a:t>    (небольшой населённый пункт)</a:t>
            </a:r>
          </a:p>
          <a:p>
            <a:r>
              <a:rPr lang="ru-RU" sz="2800" b="1" dirty="0"/>
              <a:t>◘</a:t>
            </a:r>
            <a:r>
              <a:rPr lang="ru-RU" sz="2800" dirty="0"/>
              <a:t> </a:t>
            </a:r>
            <a:r>
              <a:rPr lang="ru-RU" sz="2800" b="1" dirty="0"/>
              <a:t>_ _ _ _ _ КА</a:t>
            </a:r>
            <a:r>
              <a:rPr lang="ru-RU" sz="2800" dirty="0"/>
              <a:t>   (вкусное прозвище автомобильного руля)</a:t>
            </a:r>
          </a:p>
          <a:p>
            <a:r>
              <a:rPr lang="ru-RU" sz="2800" b="1" dirty="0"/>
              <a:t>◘</a:t>
            </a:r>
            <a:r>
              <a:rPr lang="ru-RU" sz="2800" dirty="0"/>
              <a:t> </a:t>
            </a:r>
            <a:r>
              <a:rPr lang="ru-RU" sz="2800" b="1" dirty="0"/>
              <a:t>Г_ _ _ _ _</a:t>
            </a:r>
            <a:r>
              <a:rPr lang="ru-RU" sz="2800" dirty="0"/>
              <a:t>  (часть ноги от колена до стопы)</a:t>
            </a:r>
          </a:p>
          <a:p>
            <a:r>
              <a:rPr lang="ru-RU" sz="2800" b="1" dirty="0"/>
              <a:t>◘</a:t>
            </a:r>
            <a:r>
              <a:rPr lang="ru-RU" sz="2800" dirty="0"/>
              <a:t> </a:t>
            </a:r>
            <a:r>
              <a:rPr lang="ru-RU" sz="2800" b="1" dirty="0"/>
              <a:t>БРА _ _ _ _ ЕР</a:t>
            </a:r>
            <a:r>
              <a:rPr lang="ru-RU" sz="2800" dirty="0"/>
              <a:t>   (охотник вне закона)</a:t>
            </a:r>
          </a:p>
          <a:p>
            <a:r>
              <a:rPr lang="ru-RU" sz="2800" b="1" dirty="0"/>
              <a:t>◘</a:t>
            </a:r>
            <a:r>
              <a:rPr lang="ru-RU" sz="2800" dirty="0"/>
              <a:t> </a:t>
            </a:r>
            <a:r>
              <a:rPr lang="ru-RU" sz="2800" b="1" dirty="0"/>
              <a:t>ЗА _ _ _ _ КА</a:t>
            </a:r>
            <a:r>
              <a:rPr lang="ru-RU" sz="2800" dirty="0"/>
              <a:t>   (печная дверь)</a:t>
            </a:r>
          </a:p>
          <a:p>
            <a:r>
              <a:rPr lang="ru-RU" sz="2800" b="1" dirty="0" smtClean="0"/>
              <a:t>◘</a:t>
            </a:r>
            <a:r>
              <a:rPr lang="ru-RU" sz="2800" dirty="0"/>
              <a:t> </a:t>
            </a:r>
            <a:r>
              <a:rPr lang="ru-RU" sz="2800" b="1" dirty="0"/>
              <a:t>ПО _ _ _ _ _</a:t>
            </a:r>
            <a:r>
              <a:rPr lang="ru-RU" sz="2800" dirty="0"/>
              <a:t>    (окраска поверхностей мелом или известью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062316" y="841665"/>
            <a:ext cx="11929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гиена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2315" y="1304365"/>
            <a:ext cx="1003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лиса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64215" y="1717775"/>
            <a:ext cx="10224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волк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7165" y="2151529"/>
            <a:ext cx="9939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осёл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2711" y="2574249"/>
            <a:ext cx="12506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баран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9117" y="3007711"/>
            <a:ext cx="12500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олень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48042" y="3429000"/>
            <a:ext cx="1030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конь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54985" y="3845859"/>
            <a:ext cx="10182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слон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62316" y="4268579"/>
            <a:ext cx="12196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белка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9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577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91026" y="261355"/>
            <a:ext cx="780431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/>
              <a:t>ВИКТОРИНА «ЗАБАВНАЯ АНАТОМИЯ»</a:t>
            </a:r>
            <a:endParaRPr lang="ru-RU" sz="3600" dirty="0"/>
          </a:p>
          <a:p>
            <a:endParaRPr lang="ru-RU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129" y="1200696"/>
            <a:ext cx="895167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◘</a:t>
            </a:r>
            <a:r>
              <a:rPr lang="ru-RU" sz="2800" dirty="0"/>
              <a:t> У кого есть </a:t>
            </a:r>
            <a:r>
              <a:rPr lang="ru-RU" sz="2800" b="1" dirty="0"/>
              <a:t>кисти</a:t>
            </a:r>
            <a:r>
              <a:rPr lang="ru-RU" sz="2800" dirty="0"/>
              <a:t>, но нет </a:t>
            </a:r>
            <a:r>
              <a:rPr lang="ru-RU" sz="2800" b="1" dirty="0"/>
              <a:t>рук</a:t>
            </a:r>
            <a:r>
              <a:rPr lang="ru-RU" sz="2800" dirty="0"/>
              <a:t>? </a:t>
            </a:r>
          </a:p>
          <a:p>
            <a:r>
              <a:rPr lang="ru-RU" sz="2800" dirty="0"/>
              <a:t> </a:t>
            </a:r>
            <a:r>
              <a:rPr lang="ru-RU" sz="2800" i="1" dirty="0"/>
              <a:t>(У винограда, у рябины)</a:t>
            </a:r>
            <a:endParaRPr lang="ru-RU" sz="2800" dirty="0"/>
          </a:p>
          <a:p>
            <a:r>
              <a:rPr lang="ru-RU" sz="2800" b="1" dirty="0" smtClean="0"/>
              <a:t>◘</a:t>
            </a:r>
            <a:r>
              <a:rPr lang="ru-RU" sz="2800" dirty="0"/>
              <a:t> У кого есть </a:t>
            </a:r>
            <a:r>
              <a:rPr lang="ru-RU" sz="2800" b="1" dirty="0"/>
              <a:t>почки</a:t>
            </a:r>
            <a:r>
              <a:rPr lang="ru-RU" sz="2800" dirty="0"/>
              <a:t>, но нет </a:t>
            </a:r>
            <a:r>
              <a:rPr lang="ru-RU" sz="2800" b="1" dirty="0"/>
              <a:t>желудка и печени</a:t>
            </a:r>
            <a:r>
              <a:rPr lang="ru-RU" sz="2800" dirty="0"/>
              <a:t>?</a:t>
            </a:r>
          </a:p>
          <a:p>
            <a:r>
              <a:rPr lang="ru-RU" sz="2800" dirty="0"/>
              <a:t>  </a:t>
            </a:r>
            <a:r>
              <a:rPr lang="ru-RU" sz="2800" i="1" dirty="0"/>
              <a:t>(У дерева)</a:t>
            </a:r>
            <a:endParaRPr lang="ru-RU" sz="2800" dirty="0"/>
          </a:p>
          <a:p>
            <a:r>
              <a:rPr lang="ru-RU" sz="2800" b="1" dirty="0"/>
              <a:t>◘</a:t>
            </a:r>
            <a:r>
              <a:rPr lang="ru-RU" sz="2800" dirty="0"/>
              <a:t> У кого есть </a:t>
            </a:r>
            <a:r>
              <a:rPr lang="ru-RU" sz="2800" b="1" dirty="0"/>
              <a:t>косточки</a:t>
            </a:r>
            <a:r>
              <a:rPr lang="ru-RU" sz="2800" dirty="0"/>
              <a:t>, но нет </a:t>
            </a:r>
            <a:r>
              <a:rPr lang="ru-RU" sz="2800" b="1" dirty="0"/>
              <a:t>скелета</a:t>
            </a:r>
            <a:r>
              <a:rPr lang="ru-RU" sz="2800" dirty="0"/>
              <a:t>?</a:t>
            </a:r>
          </a:p>
          <a:p>
            <a:r>
              <a:rPr lang="ru-RU" sz="2800" i="1" dirty="0"/>
              <a:t>(У абрикоса, у вишен, у сливы и пр.)</a:t>
            </a:r>
            <a:endParaRPr lang="ru-RU" sz="2800" dirty="0"/>
          </a:p>
          <a:p>
            <a:r>
              <a:rPr lang="ru-RU" sz="2800" b="1" dirty="0"/>
              <a:t>◘</a:t>
            </a:r>
            <a:r>
              <a:rPr lang="ru-RU" sz="2800" dirty="0"/>
              <a:t> Какие </a:t>
            </a:r>
            <a:r>
              <a:rPr lang="ru-RU" sz="2800" b="1" dirty="0"/>
              <a:t>ноготки</a:t>
            </a:r>
            <a:r>
              <a:rPr lang="ru-RU" sz="2800" dirty="0"/>
              <a:t> не царапаются и не знают маникюра?</a:t>
            </a:r>
          </a:p>
          <a:p>
            <a:r>
              <a:rPr lang="ru-RU" sz="2800" i="1" dirty="0"/>
              <a:t>(Цветы ноготки, иначе - календула)</a:t>
            </a:r>
            <a:endParaRPr lang="ru-RU" sz="2800" dirty="0"/>
          </a:p>
          <a:p>
            <a:r>
              <a:rPr lang="ru-RU" sz="2800" b="1" dirty="0"/>
              <a:t>◘</a:t>
            </a:r>
            <a:r>
              <a:rPr lang="ru-RU" sz="2800" dirty="0"/>
              <a:t> Чьи </a:t>
            </a:r>
            <a:r>
              <a:rPr lang="ru-RU" sz="2800" b="1" dirty="0"/>
              <a:t>глазки</a:t>
            </a:r>
            <a:r>
              <a:rPr lang="ru-RU" sz="2800" dirty="0"/>
              <a:t> разноцветные и никогда не моргают?</a:t>
            </a:r>
          </a:p>
          <a:p>
            <a:r>
              <a:rPr lang="ru-RU" sz="2800" i="1" dirty="0"/>
              <a:t>(Цветы Анютины глазки</a:t>
            </a:r>
            <a:r>
              <a:rPr lang="ru-RU" sz="2800" i="1" dirty="0" smtClean="0"/>
              <a:t>)</a:t>
            </a:r>
            <a:endParaRPr lang="ru-RU" sz="2800" dirty="0"/>
          </a:p>
          <a:p>
            <a:r>
              <a:rPr lang="ru-RU" sz="2800" b="1" dirty="0"/>
              <a:t>◘</a:t>
            </a:r>
            <a:r>
              <a:rPr lang="ru-RU" sz="2800" dirty="0"/>
              <a:t> У кого есть </a:t>
            </a:r>
            <a:r>
              <a:rPr lang="ru-RU" sz="2800" b="1" dirty="0"/>
              <a:t>усы</a:t>
            </a:r>
            <a:r>
              <a:rPr lang="ru-RU" sz="2800" dirty="0"/>
              <a:t>, но нет </a:t>
            </a:r>
            <a:r>
              <a:rPr lang="ru-RU" sz="2800" b="1" dirty="0"/>
              <a:t>лица</a:t>
            </a:r>
            <a:r>
              <a:rPr lang="ru-RU" sz="2800" dirty="0"/>
              <a:t>? </a:t>
            </a:r>
          </a:p>
          <a:p>
            <a:r>
              <a:rPr lang="ru-RU" sz="2800" i="1" dirty="0"/>
              <a:t>(У клубники, огурцов, кабачков)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2584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62335" y="208892"/>
            <a:ext cx="86428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/>
              <a:t>ШУТОЧНАЯ БИОЛОГИЧЕСКАЯ ВИКТОРИНА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83725" y="855223"/>
            <a:ext cx="877655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◘</a:t>
            </a:r>
            <a:r>
              <a:rPr lang="ru-RU" dirty="0"/>
              <a:t> </a:t>
            </a:r>
            <a:r>
              <a:rPr lang="ru-RU" sz="2800" dirty="0"/>
              <a:t>У этого животного две правые ноги и две левые ноги, две ноги спереди и столько же сзади. Сколько ног у этого животного?</a:t>
            </a:r>
          </a:p>
          <a:p>
            <a:r>
              <a:rPr lang="ru-RU" sz="2800" i="1" dirty="0"/>
              <a:t>(Четыре)</a:t>
            </a:r>
            <a:endParaRPr lang="ru-RU" sz="2800" dirty="0"/>
          </a:p>
          <a:p>
            <a:r>
              <a:rPr lang="ru-RU" sz="2800" b="1" dirty="0"/>
              <a:t>◘</a:t>
            </a:r>
            <a:r>
              <a:rPr lang="ru-RU" sz="2800" dirty="0"/>
              <a:t> Какие ягоды с буквой «М» - сладкие, а с буквой «К» - горькие?  </a:t>
            </a:r>
          </a:p>
          <a:p>
            <a:r>
              <a:rPr lang="ru-RU" sz="2800" i="1" dirty="0"/>
              <a:t>(</a:t>
            </a:r>
            <a:r>
              <a:rPr lang="ru-RU" sz="2800" b="1" i="1" dirty="0"/>
              <a:t>М</a:t>
            </a:r>
            <a:r>
              <a:rPr lang="ru-RU" sz="2800" i="1" dirty="0"/>
              <a:t>алина - </a:t>
            </a:r>
            <a:r>
              <a:rPr lang="ru-RU" sz="2800" b="1" i="1" dirty="0"/>
              <a:t>к</a:t>
            </a:r>
            <a:r>
              <a:rPr lang="ru-RU" sz="2800" i="1" dirty="0"/>
              <a:t>алина)</a:t>
            </a:r>
            <a:endParaRPr lang="ru-RU" sz="2800" dirty="0"/>
          </a:p>
          <a:p>
            <a:r>
              <a:rPr lang="ru-RU" sz="2800" b="1" dirty="0" smtClean="0"/>
              <a:t>◘</a:t>
            </a:r>
            <a:r>
              <a:rPr lang="ru-RU" sz="2800" dirty="0"/>
              <a:t> Какой овощ необходим для проверки принцесс на чистоту королевской крови?  </a:t>
            </a:r>
          </a:p>
          <a:p>
            <a:r>
              <a:rPr lang="ru-RU" sz="2800" i="1" dirty="0"/>
              <a:t>(Горох, горошина)</a:t>
            </a:r>
            <a:endParaRPr lang="ru-RU" sz="2800" dirty="0"/>
          </a:p>
          <a:p>
            <a:r>
              <a:rPr lang="ru-RU" sz="2800" b="1" dirty="0" smtClean="0"/>
              <a:t>◘</a:t>
            </a:r>
            <a:r>
              <a:rPr lang="ru-RU" sz="2800" dirty="0"/>
              <a:t> Какая дикая кошка попала в сообщество автомобилей?</a:t>
            </a:r>
          </a:p>
          <a:p>
            <a:r>
              <a:rPr lang="ru-RU" sz="2800" i="1" dirty="0"/>
              <a:t>(«Ягуар</a:t>
            </a:r>
            <a:r>
              <a:rPr lang="ru-RU" sz="2800" i="1" dirty="0" smtClean="0"/>
              <a:t>»)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3150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238</TotalTime>
  <Words>114</Words>
  <Application>Microsoft Office PowerPoint</Application>
  <PresentationFormat>Экран (4:3)</PresentationFormat>
  <Paragraphs>64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Ольга</cp:lastModifiedBy>
  <cp:revision>27</cp:revision>
  <dcterms:created xsi:type="dcterms:W3CDTF">2013-11-19T05:52:05Z</dcterms:created>
  <dcterms:modified xsi:type="dcterms:W3CDTF">2018-04-02T18:25:34Z</dcterms:modified>
</cp:coreProperties>
</file>