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7" r:id="rId2"/>
    <p:sldId id="298" r:id="rId3"/>
    <p:sldId id="261" r:id="rId4"/>
    <p:sldId id="262" r:id="rId5"/>
    <p:sldId id="263" r:id="rId6"/>
    <p:sldId id="264" r:id="rId7"/>
    <p:sldId id="265" r:id="rId8"/>
    <p:sldId id="266" r:id="rId9"/>
    <p:sldId id="299" r:id="rId10"/>
    <p:sldId id="307" r:id="rId11"/>
    <p:sldId id="303" r:id="rId12"/>
    <p:sldId id="311" r:id="rId13"/>
    <p:sldId id="316" r:id="rId14"/>
    <p:sldId id="300" r:id="rId15"/>
    <p:sldId id="308" r:id="rId16"/>
    <p:sldId id="304" r:id="rId17"/>
    <p:sldId id="312" r:id="rId18"/>
    <p:sldId id="317" r:id="rId19"/>
    <p:sldId id="301" r:id="rId20"/>
    <p:sldId id="309" r:id="rId21"/>
    <p:sldId id="305" r:id="rId22"/>
    <p:sldId id="314" r:id="rId23"/>
    <p:sldId id="318" r:id="rId24"/>
    <p:sldId id="302" r:id="rId25"/>
    <p:sldId id="310" r:id="rId26"/>
    <p:sldId id="306" r:id="rId27"/>
    <p:sldId id="313" r:id="rId28"/>
    <p:sldId id="319" r:id="rId29"/>
    <p:sldId id="272" r:id="rId30"/>
    <p:sldId id="274" r:id="rId31"/>
    <p:sldId id="297" r:id="rId32"/>
    <p:sldId id="291" r:id="rId33"/>
    <p:sldId id="320" r:id="rId34"/>
    <p:sldId id="321" r:id="rId35"/>
    <p:sldId id="322" r:id="rId36"/>
    <p:sldId id="323" r:id="rId37"/>
    <p:sldId id="296" r:id="rId3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595" autoAdjust="0"/>
  </p:normalViewPr>
  <p:slideViewPr>
    <p:cSldViewPr>
      <p:cViewPr varScale="1">
        <p:scale>
          <a:sx n="64" d="100"/>
          <a:sy n="64" d="100"/>
        </p:scale>
        <p:origin x="134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FAB95250-EE86-450A-9933-5DE85E523489}" type="datetimeFigureOut">
              <a:rPr lang="ru-RU"/>
              <a:pPr>
                <a:defRPr/>
              </a:pPr>
              <a:t>14.01.2021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6086FBFC-E017-4BF4-8C44-B4EBD9CB0B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31240FD-0F89-4DB8-856E-00D362F2754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Ссылки на слайды:</a:t>
            </a:r>
          </a:p>
          <a:p>
            <a:pPr>
              <a:spcBef>
                <a:spcPct val="0"/>
              </a:spcBef>
            </a:pPr>
            <a:r>
              <a:rPr lang="ru-RU" smtClean="0"/>
              <a:t>34    39     44     49     54</a:t>
            </a:r>
          </a:p>
          <a:p>
            <a:pPr>
              <a:spcBef>
                <a:spcPct val="0"/>
              </a:spcBef>
            </a:pPr>
            <a:r>
              <a:rPr lang="ru-RU" smtClean="0"/>
              <a:t>35    40     45     50     55</a:t>
            </a:r>
          </a:p>
          <a:p>
            <a:pPr>
              <a:spcBef>
                <a:spcPct val="0"/>
              </a:spcBef>
            </a:pPr>
            <a:r>
              <a:rPr lang="ru-RU" smtClean="0"/>
              <a:t>36    41     46     51     56</a:t>
            </a:r>
          </a:p>
          <a:p>
            <a:pPr>
              <a:spcBef>
                <a:spcPct val="0"/>
              </a:spcBef>
            </a:pPr>
            <a:r>
              <a:rPr lang="ru-RU" smtClean="0"/>
              <a:t>37    42     47     52     57</a:t>
            </a:r>
          </a:p>
          <a:p>
            <a:pPr>
              <a:spcBef>
                <a:spcPct val="0"/>
              </a:spcBef>
            </a:pPr>
            <a:r>
              <a:rPr lang="ru-RU" smtClean="0"/>
              <a:t>38    43     48     53     58</a:t>
            </a:r>
          </a:p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66B60BA-DF64-4EA1-83DE-ADF7CFF131E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B90000-5820-4124-B965-59339CAEAD91}" type="datetimeFigureOut">
              <a:rPr lang="ru-RU"/>
              <a:pPr>
                <a:defRPr/>
              </a:pPr>
              <a:t>14.01.2021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9E7E26-A85F-414D-A99C-2CFDFAB3B3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3B73C9-3A50-409D-82EB-443F8FCBF9BA}" type="datetimeFigureOut">
              <a:rPr lang="ru-RU"/>
              <a:pPr>
                <a:defRPr/>
              </a:pPr>
              <a:t>14.01.2021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89D200-F828-4080-A55D-B08BBB94B7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D3DEE3-2749-4CC6-8480-6CB8FA9C9FF8}" type="datetimeFigureOut">
              <a:rPr lang="ru-RU"/>
              <a:pPr>
                <a:defRPr/>
              </a:pPr>
              <a:t>14.01.2021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5D0FC8-CD96-487C-80BA-AD9F9711D6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BD57A-E8FF-46EB-9ECF-6B1623AA210B}" type="datetimeFigureOut">
              <a:rPr lang="ru-RU"/>
              <a:pPr>
                <a:defRPr/>
              </a:pPr>
              <a:t>14.01.2021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080CF4-EBE9-42FB-960B-D5FBFB8C84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141ED1-E848-4507-A92E-F9039826C6CF}" type="datetimeFigureOut">
              <a:rPr lang="ru-RU"/>
              <a:pPr>
                <a:defRPr/>
              </a:pPr>
              <a:t>14.01.2021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CC433B-3666-4BC2-AF6A-84C61E2E65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F60F06-C8E1-4747-9B0C-68B8C29F179C}" type="datetimeFigureOut">
              <a:rPr lang="ru-RU"/>
              <a:pPr>
                <a:defRPr/>
              </a:pPr>
              <a:t>14.01.2021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10A9D-54AD-4327-8F30-15E69E465D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5C2754-A1B2-4868-AAD5-45F310331FAF}" type="datetimeFigureOut">
              <a:rPr lang="ru-RU"/>
              <a:pPr>
                <a:defRPr/>
              </a:pPr>
              <a:t>14.01.2021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268BCA-4C4B-450D-87E8-E856E80154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30E6DC-CDA3-4A72-B0E2-FB0CCF94F699}" type="datetimeFigureOut">
              <a:rPr lang="ru-RU"/>
              <a:pPr>
                <a:defRPr/>
              </a:pPr>
              <a:t>14.01.2021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70A9FA-29CD-4907-B3FC-DB915DAAE6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4E2262-A1CD-4ACA-BBCB-1C72CB2D5840}" type="datetimeFigureOut">
              <a:rPr lang="ru-RU"/>
              <a:pPr>
                <a:defRPr/>
              </a:pPr>
              <a:t>14.01.2021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F001EB-68C6-4759-A31B-519C8F1D65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091904-3CEF-4C31-AB2E-DC20C6616F72}" type="datetimeFigureOut">
              <a:rPr lang="ru-RU"/>
              <a:pPr>
                <a:defRPr/>
              </a:pPr>
              <a:t>14.01.2021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908BE2-3DCD-4A90-96A1-3B056E368D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996BAF-F3E7-4DFD-B0AC-377743C64930}" type="datetimeFigureOut">
              <a:rPr lang="ru-RU"/>
              <a:pPr>
                <a:defRPr/>
              </a:pPr>
              <a:t>14.01.2021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87A3F-59A7-4908-9851-6E4499B284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7F3CC45-9BB5-45C2-A715-CBD41BB5F229}" type="datetimeFigureOut">
              <a:rPr lang="ru-RU"/>
              <a:pPr>
                <a:defRPr/>
              </a:pPr>
              <a:t>14.01.2021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E40C83F-ACAE-439B-9721-690F7F4614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file:///D:\Documents\&#1052;&#1077;&#1089;&#1103;&#1095;&#1085;&#1080;&#1082;\&#1041;&#1080;&#1086;&#1083;&#1086;&#1075;&#1080;&#1103;\&#1085;&#1077;&#1076;&#1077;&#1083;&#1103;%20&#1073;&#1080;&#1086;&#1083;&#1086;&#1075;&#1080;&#1080;\&#1085;&#1077;&#1076;&#1077;&#1083;&#1103;%20&#1073;&#1080;&#1086;&#1083;&#1086;&#1075;&#1080;&#1080;\66266_hvosti\hvosti\svoya%20igra.mp3" TargetMode="External"/><Relationship Id="rId1" Type="http://schemas.microsoft.com/office/2007/relationships/media" Target="file:///D:\Documents\&#1052;&#1077;&#1089;&#1103;&#1095;&#1085;&#1080;&#1082;\&#1041;&#1080;&#1086;&#1083;&#1086;&#1075;&#1080;&#1103;\&#1085;&#1077;&#1076;&#1077;&#1083;&#1103;%20&#1073;&#1080;&#1086;&#1083;&#1086;&#1075;&#1080;&#1080;\&#1085;&#1077;&#1076;&#1077;&#1083;&#1103;%20&#1073;&#1080;&#1086;&#1083;&#1086;&#1075;&#1080;&#1080;\66266_hvosti\hvosti\svoya%20igra.mp3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slide" Target="slide3.xml"/><Relationship Id="rId5" Type="http://schemas.openxmlformats.org/officeDocument/2006/relationships/image" Target="../media/image66.jpeg"/><Relationship Id="rId10" Type="http://schemas.openxmlformats.org/officeDocument/2006/relationships/image" Target="../media/image69.png"/><Relationship Id="rId4" Type="http://schemas.openxmlformats.org/officeDocument/2006/relationships/image" Target="../media/image47.png"/><Relationship Id="rId9" Type="http://schemas.openxmlformats.org/officeDocument/2006/relationships/image" Target="../media/image6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1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.png"/><Relationship Id="rId5" Type="http://schemas.openxmlformats.org/officeDocument/2006/relationships/image" Target="../media/image70.png"/><Relationship Id="rId4" Type="http://schemas.openxmlformats.org/officeDocument/2006/relationships/image" Target="../media/image5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3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.png"/><Relationship Id="rId5" Type="http://schemas.openxmlformats.org/officeDocument/2006/relationships/image" Target="../media/image72.png"/><Relationship Id="rId10" Type="http://schemas.openxmlformats.org/officeDocument/2006/relationships/image" Target="../media/image75.png"/><Relationship Id="rId4" Type="http://schemas.openxmlformats.org/officeDocument/2006/relationships/image" Target="../media/image55.jpeg"/><Relationship Id="rId9" Type="http://schemas.openxmlformats.org/officeDocument/2006/relationships/image" Target="../media/image7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7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.png"/><Relationship Id="rId5" Type="http://schemas.openxmlformats.org/officeDocument/2006/relationships/image" Target="../media/image76.png"/><Relationship Id="rId4" Type="http://schemas.openxmlformats.org/officeDocument/2006/relationships/image" Target="../media/image59.jpeg"/><Relationship Id="rId9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9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.png"/><Relationship Id="rId5" Type="http://schemas.openxmlformats.org/officeDocument/2006/relationships/slide" Target="slide3.xml"/><Relationship Id="rId4" Type="http://schemas.openxmlformats.org/officeDocument/2006/relationships/image" Target="../media/image44.jpeg"/><Relationship Id="rId9" Type="http://schemas.openxmlformats.org/officeDocument/2006/relationships/image" Target="../media/image8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2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.png"/><Relationship Id="rId5" Type="http://schemas.openxmlformats.org/officeDocument/2006/relationships/slide" Target="slide3.xml"/><Relationship Id="rId4" Type="http://schemas.openxmlformats.org/officeDocument/2006/relationships/image" Target="../media/image4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5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84.png"/><Relationship Id="rId5" Type="http://schemas.openxmlformats.org/officeDocument/2006/relationships/image" Target="../media/image2.png"/><Relationship Id="rId10" Type="http://schemas.openxmlformats.org/officeDocument/2006/relationships/image" Target="../media/image87.gif"/><Relationship Id="rId4" Type="http://schemas.openxmlformats.org/officeDocument/2006/relationships/image" Target="../media/image52.jpeg"/><Relationship Id="rId9" Type="http://schemas.openxmlformats.org/officeDocument/2006/relationships/image" Target="../media/image86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3" Type="http://schemas.openxmlformats.org/officeDocument/2006/relationships/slideLayout" Target="../slideLayouts/slideLayout2.xml"/><Relationship Id="rId7" Type="http://schemas.openxmlformats.org/officeDocument/2006/relationships/slide" Target="slide3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88.png"/><Relationship Id="rId5" Type="http://schemas.openxmlformats.org/officeDocument/2006/relationships/image" Target="../media/image2.png"/><Relationship Id="rId4" Type="http://schemas.openxmlformats.org/officeDocument/2006/relationships/image" Target="../media/image55.jpeg"/><Relationship Id="rId9" Type="http://schemas.openxmlformats.org/officeDocument/2006/relationships/image" Target="../media/image9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2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91.png"/><Relationship Id="rId5" Type="http://schemas.openxmlformats.org/officeDocument/2006/relationships/image" Target="../media/image2.png"/><Relationship Id="rId4" Type="http://schemas.openxmlformats.org/officeDocument/2006/relationships/image" Target="../media/image59.jpeg"/><Relationship Id="rId9" Type="http://schemas.openxmlformats.org/officeDocument/2006/relationships/image" Target="../media/image9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5.jpe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94.png"/><Relationship Id="rId5" Type="http://schemas.openxmlformats.org/officeDocument/2006/relationships/slide" Target="slide3.xml"/><Relationship Id="rId4" Type="http://schemas.openxmlformats.org/officeDocument/2006/relationships/image" Target="../media/image44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png"/><Relationship Id="rId7" Type="http://schemas.openxmlformats.org/officeDocument/2006/relationships/image" Target="../media/image8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slide" Target="slide3.xml"/><Relationship Id="rId11" Type="http://schemas.openxmlformats.org/officeDocument/2006/relationships/image" Target="../media/image100.png"/><Relationship Id="rId5" Type="http://schemas.openxmlformats.org/officeDocument/2006/relationships/image" Target="../media/image96.png"/><Relationship Id="rId10" Type="http://schemas.openxmlformats.org/officeDocument/2006/relationships/image" Target="../media/image99.png"/><Relationship Id="rId4" Type="http://schemas.openxmlformats.org/officeDocument/2006/relationships/image" Target="../media/image47.png"/><Relationship Id="rId9" Type="http://schemas.openxmlformats.org/officeDocument/2006/relationships/image" Target="../media/image9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3" Type="http://schemas.openxmlformats.org/officeDocument/2006/relationships/slideLayout" Target="../slideLayouts/slideLayout2.xml"/><Relationship Id="rId7" Type="http://schemas.openxmlformats.org/officeDocument/2006/relationships/slide" Target="slide3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01.png"/><Relationship Id="rId5" Type="http://schemas.openxmlformats.org/officeDocument/2006/relationships/image" Target="../media/image2.png"/><Relationship Id="rId4" Type="http://schemas.openxmlformats.org/officeDocument/2006/relationships/image" Target="../media/image52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3" Type="http://schemas.openxmlformats.org/officeDocument/2006/relationships/slideLayout" Target="../slideLayouts/slideLayout2.xml"/><Relationship Id="rId7" Type="http://schemas.openxmlformats.org/officeDocument/2006/relationships/slide" Target="slide3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03.png"/><Relationship Id="rId5" Type="http://schemas.openxmlformats.org/officeDocument/2006/relationships/image" Target="../media/image2.png"/><Relationship Id="rId4" Type="http://schemas.openxmlformats.org/officeDocument/2006/relationships/image" Target="../media/image55.jpeg"/><Relationship Id="rId9" Type="http://schemas.openxmlformats.org/officeDocument/2006/relationships/image" Target="../media/image105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7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.png"/><Relationship Id="rId5" Type="http://schemas.openxmlformats.org/officeDocument/2006/relationships/image" Target="../media/image106.png"/><Relationship Id="rId4" Type="http://schemas.openxmlformats.org/officeDocument/2006/relationships/image" Target="../media/image59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08.png"/><Relationship Id="rId5" Type="http://schemas.openxmlformats.org/officeDocument/2006/relationships/slide" Target="slide3.xml"/><Relationship Id="rId4" Type="http://schemas.openxmlformats.org/officeDocument/2006/relationships/image" Target="../media/image44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0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.png"/><Relationship Id="rId5" Type="http://schemas.openxmlformats.org/officeDocument/2006/relationships/slide" Target="slide3.xml"/><Relationship Id="rId4" Type="http://schemas.openxmlformats.org/officeDocument/2006/relationships/image" Target="../media/image47.png"/><Relationship Id="rId9" Type="http://schemas.openxmlformats.org/officeDocument/2006/relationships/image" Target="../media/image112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png"/><Relationship Id="rId3" Type="http://schemas.openxmlformats.org/officeDocument/2006/relationships/slideLayout" Target="../slideLayouts/slideLayout2.xml"/><Relationship Id="rId7" Type="http://schemas.openxmlformats.org/officeDocument/2006/relationships/slide" Target="slide3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13.png"/><Relationship Id="rId5" Type="http://schemas.openxmlformats.org/officeDocument/2006/relationships/image" Target="../media/image2.png"/><Relationship Id="rId4" Type="http://schemas.openxmlformats.org/officeDocument/2006/relationships/image" Target="../media/image52.jpeg"/><Relationship Id="rId9" Type="http://schemas.openxmlformats.org/officeDocument/2006/relationships/image" Target="../media/image115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png"/><Relationship Id="rId3" Type="http://schemas.openxmlformats.org/officeDocument/2006/relationships/slideLayout" Target="../slideLayouts/slideLayout2.xml"/><Relationship Id="rId7" Type="http://schemas.openxmlformats.org/officeDocument/2006/relationships/slide" Target="slide3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16.png"/><Relationship Id="rId5" Type="http://schemas.openxmlformats.org/officeDocument/2006/relationships/image" Target="../media/image2.png"/><Relationship Id="rId4" Type="http://schemas.openxmlformats.org/officeDocument/2006/relationships/image" Target="../media/image55.jpeg"/><Relationship Id="rId9" Type="http://schemas.openxmlformats.org/officeDocument/2006/relationships/image" Target="../media/image118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0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19.png"/><Relationship Id="rId5" Type="http://schemas.openxmlformats.org/officeDocument/2006/relationships/image" Target="../media/image2.png"/><Relationship Id="rId10" Type="http://schemas.openxmlformats.org/officeDocument/2006/relationships/image" Target="../media/image122.jpeg"/><Relationship Id="rId4" Type="http://schemas.openxmlformats.org/officeDocument/2006/relationships/image" Target="../media/image59.jpeg"/><Relationship Id="rId9" Type="http://schemas.openxmlformats.org/officeDocument/2006/relationships/image" Target="../media/image121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png"/><Relationship Id="rId13" Type="http://schemas.openxmlformats.org/officeDocument/2006/relationships/image" Target="../media/image129.png"/><Relationship Id="rId3" Type="http://schemas.openxmlformats.org/officeDocument/2006/relationships/slideLayout" Target="../slideLayouts/slideLayout2.xml"/><Relationship Id="rId7" Type="http://schemas.openxmlformats.org/officeDocument/2006/relationships/slide" Target="slide20.xml"/><Relationship Id="rId12" Type="http://schemas.openxmlformats.org/officeDocument/2006/relationships/image" Target="../media/image128.png"/><Relationship Id="rId2" Type="http://schemas.openxmlformats.org/officeDocument/2006/relationships/audio" Target="file:///D:\Documents\&#1052;&#1077;&#1089;&#1103;&#1095;&#1085;&#1080;&#1082;\&#1041;&#1080;&#1086;&#1083;&#1086;&#1075;&#1080;&#1103;\&#1085;&#1077;&#1076;&#1077;&#1083;&#1103;%20&#1073;&#1080;&#1086;&#1083;&#1086;&#1075;&#1080;&#1080;\&#1085;&#1077;&#1076;&#1077;&#1083;&#1103;%20&#1073;&#1080;&#1086;&#1083;&#1086;&#1075;&#1080;&#1080;\66266_hvosti\hvosti\svoya%20igra.mp3" TargetMode="External"/><Relationship Id="rId1" Type="http://schemas.microsoft.com/office/2007/relationships/media" Target="file:///D:\Documents\&#1052;&#1077;&#1089;&#1103;&#1095;&#1085;&#1080;&#1082;\&#1041;&#1080;&#1086;&#1083;&#1086;&#1075;&#1080;&#1103;\&#1085;&#1077;&#1076;&#1077;&#1083;&#1103;%20&#1073;&#1080;&#1086;&#1083;&#1086;&#1075;&#1080;&#1080;\&#1085;&#1077;&#1076;&#1077;&#1083;&#1103;%20&#1073;&#1080;&#1086;&#1083;&#1086;&#1075;&#1080;&#1080;\66266_hvosti\hvosti\svoya%20igra.mp3" TargetMode="External"/><Relationship Id="rId6" Type="http://schemas.openxmlformats.org/officeDocument/2006/relationships/image" Target="../media/image124.png"/><Relationship Id="rId11" Type="http://schemas.openxmlformats.org/officeDocument/2006/relationships/image" Target="../media/image127.png"/><Relationship Id="rId5" Type="http://schemas.openxmlformats.org/officeDocument/2006/relationships/slide" Target="slide12.xml"/><Relationship Id="rId15" Type="http://schemas.openxmlformats.org/officeDocument/2006/relationships/image" Target="../media/image130.png"/><Relationship Id="rId10" Type="http://schemas.openxmlformats.org/officeDocument/2006/relationships/image" Target="../media/image126.png"/><Relationship Id="rId4" Type="http://schemas.openxmlformats.org/officeDocument/2006/relationships/image" Target="../media/image123.png"/><Relationship Id="rId9" Type="http://schemas.openxmlformats.org/officeDocument/2006/relationships/slide" Target="slide33.xml"/><Relationship Id="rId1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8.png"/><Relationship Id="rId18" Type="http://schemas.openxmlformats.org/officeDocument/2006/relationships/slide" Target="slide8.xml"/><Relationship Id="rId26" Type="http://schemas.openxmlformats.org/officeDocument/2006/relationships/slide" Target="slide29.xml"/><Relationship Id="rId39" Type="http://schemas.openxmlformats.org/officeDocument/2006/relationships/image" Target="../media/image31.png"/><Relationship Id="rId21" Type="http://schemas.openxmlformats.org/officeDocument/2006/relationships/image" Target="../media/image22.png"/><Relationship Id="rId34" Type="http://schemas.openxmlformats.org/officeDocument/2006/relationships/slide" Target="slide16.xml"/><Relationship Id="rId42" Type="http://schemas.openxmlformats.org/officeDocument/2006/relationships/image" Target="../media/image33.png"/><Relationship Id="rId47" Type="http://schemas.openxmlformats.org/officeDocument/2006/relationships/slide" Target="slide23.xml"/><Relationship Id="rId50" Type="http://schemas.openxmlformats.org/officeDocument/2006/relationships/image" Target="../media/image37.png"/><Relationship Id="rId55" Type="http://schemas.openxmlformats.org/officeDocument/2006/relationships/image" Target="../media/image40.png"/><Relationship Id="rId7" Type="http://schemas.openxmlformats.org/officeDocument/2006/relationships/image" Target="../media/image14.png"/><Relationship Id="rId12" Type="http://schemas.openxmlformats.org/officeDocument/2006/relationships/slide" Target="slide5.xml"/><Relationship Id="rId17" Type="http://schemas.openxmlformats.org/officeDocument/2006/relationships/image" Target="../media/image20.png"/><Relationship Id="rId25" Type="http://schemas.openxmlformats.org/officeDocument/2006/relationships/image" Target="../media/image24.png"/><Relationship Id="rId33" Type="http://schemas.openxmlformats.org/officeDocument/2006/relationships/image" Target="../media/image28.png"/><Relationship Id="rId38" Type="http://schemas.openxmlformats.org/officeDocument/2006/relationships/slide" Target="slide18.xml"/><Relationship Id="rId46" Type="http://schemas.openxmlformats.org/officeDocument/2006/relationships/image" Target="../media/image35.png"/><Relationship Id="rId59" Type="http://schemas.openxmlformats.org/officeDocument/2006/relationships/image" Target="../media/image42.png"/><Relationship Id="rId2" Type="http://schemas.openxmlformats.org/officeDocument/2006/relationships/notesSlide" Target="../notesSlides/notesSlide2.xml"/><Relationship Id="rId16" Type="http://schemas.openxmlformats.org/officeDocument/2006/relationships/slide" Target="slide7.xml"/><Relationship Id="rId20" Type="http://schemas.openxmlformats.org/officeDocument/2006/relationships/slide" Target="slide9.xml"/><Relationship Id="rId29" Type="http://schemas.openxmlformats.org/officeDocument/2006/relationships/image" Target="../media/image26.png"/><Relationship Id="rId41" Type="http://schemas.openxmlformats.org/officeDocument/2006/relationships/image" Target="../media/image32.png"/><Relationship Id="rId54" Type="http://schemas.openxmlformats.org/officeDocument/2006/relationships/slide" Target="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7.png"/><Relationship Id="rId24" Type="http://schemas.openxmlformats.org/officeDocument/2006/relationships/slide" Target="slide11.xml"/><Relationship Id="rId32" Type="http://schemas.openxmlformats.org/officeDocument/2006/relationships/slide" Target="slide15.xml"/><Relationship Id="rId37" Type="http://schemas.openxmlformats.org/officeDocument/2006/relationships/image" Target="../media/image30.png"/><Relationship Id="rId40" Type="http://schemas.openxmlformats.org/officeDocument/2006/relationships/slide" Target="slide19.xml"/><Relationship Id="rId45" Type="http://schemas.openxmlformats.org/officeDocument/2006/relationships/slide" Target="slide22.xml"/><Relationship Id="rId53" Type="http://schemas.openxmlformats.org/officeDocument/2006/relationships/image" Target="../media/image39.png"/><Relationship Id="rId58" Type="http://schemas.openxmlformats.org/officeDocument/2006/relationships/slide" Target="slide31.xml"/><Relationship Id="rId5" Type="http://schemas.openxmlformats.org/officeDocument/2006/relationships/image" Target="../media/image12.png"/><Relationship Id="rId15" Type="http://schemas.openxmlformats.org/officeDocument/2006/relationships/image" Target="../media/image19.png"/><Relationship Id="rId23" Type="http://schemas.openxmlformats.org/officeDocument/2006/relationships/image" Target="../media/image23.png"/><Relationship Id="rId28" Type="http://schemas.openxmlformats.org/officeDocument/2006/relationships/slide" Target="slide13.xml"/><Relationship Id="rId36" Type="http://schemas.openxmlformats.org/officeDocument/2006/relationships/slide" Target="slide17.xml"/><Relationship Id="rId49" Type="http://schemas.openxmlformats.org/officeDocument/2006/relationships/slide" Target="slide24.xml"/><Relationship Id="rId57" Type="http://schemas.openxmlformats.org/officeDocument/2006/relationships/image" Target="../media/image41.png"/><Relationship Id="rId10" Type="http://schemas.openxmlformats.org/officeDocument/2006/relationships/slide" Target="slide4.xml"/><Relationship Id="rId19" Type="http://schemas.openxmlformats.org/officeDocument/2006/relationships/image" Target="../media/image21.png"/><Relationship Id="rId31" Type="http://schemas.openxmlformats.org/officeDocument/2006/relationships/image" Target="../media/image27.png"/><Relationship Id="rId44" Type="http://schemas.openxmlformats.org/officeDocument/2006/relationships/image" Target="../media/image34.png"/><Relationship Id="rId52" Type="http://schemas.openxmlformats.org/officeDocument/2006/relationships/image" Target="../media/image38.png"/><Relationship Id="rId60" Type="http://schemas.openxmlformats.org/officeDocument/2006/relationships/image" Target="../media/image43.jpe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slide" Target="slide6.xml"/><Relationship Id="rId22" Type="http://schemas.openxmlformats.org/officeDocument/2006/relationships/slide" Target="slide10.xml"/><Relationship Id="rId27" Type="http://schemas.openxmlformats.org/officeDocument/2006/relationships/image" Target="../media/image25.png"/><Relationship Id="rId30" Type="http://schemas.openxmlformats.org/officeDocument/2006/relationships/slide" Target="slide30.xml"/><Relationship Id="rId35" Type="http://schemas.openxmlformats.org/officeDocument/2006/relationships/image" Target="../media/image29.png"/><Relationship Id="rId43" Type="http://schemas.openxmlformats.org/officeDocument/2006/relationships/slide" Target="slide21.xml"/><Relationship Id="rId48" Type="http://schemas.openxmlformats.org/officeDocument/2006/relationships/image" Target="../media/image36.png"/><Relationship Id="rId56" Type="http://schemas.openxmlformats.org/officeDocument/2006/relationships/slide" Target="slide28.xml"/><Relationship Id="rId8" Type="http://schemas.openxmlformats.org/officeDocument/2006/relationships/image" Target="../media/image15.png"/><Relationship Id="rId51" Type="http://schemas.openxmlformats.org/officeDocument/2006/relationships/slide" Target="slide25.xml"/><Relationship Id="rId3" Type="http://schemas.openxmlformats.org/officeDocument/2006/relationships/image" Target="../media/image10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png"/><Relationship Id="rId13" Type="http://schemas.openxmlformats.org/officeDocument/2006/relationships/image" Target="../media/image139.png"/><Relationship Id="rId18" Type="http://schemas.openxmlformats.org/officeDocument/2006/relationships/image" Target="../media/image142.png"/><Relationship Id="rId3" Type="http://schemas.openxmlformats.org/officeDocument/2006/relationships/slideLayout" Target="../slideLayouts/slideLayout2.xml"/><Relationship Id="rId21" Type="http://schemas.openxmlformats.org/officeDocument/2006/relationships/image" Target="../media/image145.png"/><Relationship Id="rId7" Type="http://schemas.openxmlformats.org/officeDocument/2006/relationships/image" Target="../media/image134.png"/><Relationship Id="rId12" Type="http://schemas.openxmlformats.org/officeDocument/2006/relationships/slide" Target="slide26.xml"/><Relationship Id="rId17" Type="http://schemas.openxmlformats.org/officeDocument/2006/relationships/image" Target="../media/image141.png"/><Relationship Id="rId2" Type="http://schemas.openxmlformats.org/officeDocument/2006/relationships/audio" Target="file:///D:\Documents\&#1052;&#1077;&#1089;&#1103;&#1095;&#1085;&#1080;&#1082;\&#1041;&#1080;&#1086;&#1083;&#1086;&#1075;&#1080;&#1103;\&#1085;&#1077;&#1076;&#1077;&#1083;&#1103;%20&#1073;&#1080;&#1086;&#1083;&#1086;&#1075;&#1080;&#1080;\&#1085;&#1077;&#1076;&#1077;&#1083;&#1103;%20&#1073;&#1080;&#1086;&#1083;&#1086;&#1075;&#1080;&#1080;\66266_hvosti\hvosti\&#1082;&#1086;&#1090;.mp3" TargetMode="External"/><Relationship Id="rId16" Type="http://schemas.openxmlformats.org/officeDocument/2006/relationships/slide" Target="slide34.xml"/><Relationship Id="rId20" Type="http://schemas.openxmlformats.org/officeDocument/2006/relationships/image" Target="../media/image144.png"/><Relationship Id="rId1" Type="http://schemas.microsoft.com/office/2007/relationships/media" Target="file:///D:\Documents\&#1052;&#1077;&#1089;&#1103;&#1095;&#1085;&#1080;&#1082;\&#1041;&#1080;&#1086;&#1083;&#1086;&#1075;&#1080;&#1103;\&#1085;&#1077;&#1076;&#1077;&#1083;&#1103;%20&#1073;&#1080;&#1086;&#1083;&#1086;&#1075;&#1080;&#1080;\&#1085;&#1077;&#1076;&#1077;&#1083;&#1103;%20&#1073;&#1080;&#1086;&#1083;&#1086;&#1075;&#1080;&#1080;\66266_hvosti\hvosti\&#1082;&#1086;&#1090;.mp3" TargetMode="External"/><Relationship Id="rId6" Type="http://schemas.openxmlformats.org/officeDocument/2006/relationships/image" Target="../media/image133.png"/><Relationship Id="rId11" Type="http://schemas.openxmlformats.org/officeDocument/2006/relationships/image" Target="../media/image138.png"/><Relationship Id="rId5" Type="http://schemas.openxmlformats.org/officeDocument/2006/relationships/image" Target="../media/image132.png"/><Relationship Id="rId15" Type="http://schemas.openxmlformats.org/officeDocument/2006/relationships/image" Target="../media/image140.png"/><Relationship Id="rId10" Type="http://schemas.openxmlformats.org/officeDocument/2006/relationships/image" Target="../media/image137.png"/><Relationship Id="rId19" Type="http://schemas.openxmlformats.org/officeDocument/2006/relationships/image" Target="../media/image143.png"/><Relationship Id="rId4" Type="http://schemas.openxmlformats.org/officeDocument/2006/relationships/image" Target="../media/image131.png"/><Relationship Id="rId9" Type="http://schemas.openxmlformats.org/officeDocument/2006/relationships/image" Target="../media/image136.png"/><Relationship Id="rId14" Type="http://schemas.openxmlformats.org/officeDocument/2006/relationships/slide" Target="slide14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36.xml"/><Relationship Id="rId13" Type="http://schemas.openxmlformats.org/officeDocument/2006/relationships/image" Target="../media/image152.png"/><Relationship Id="rId3" Type="http://schemas.openxmlformats.org/officeDocument/2006/relationships/image" Target="../media/image147.png"/><Relationship Id="rId7" Type="http://schemas.openxmlformats.org/officeDocument/2006/relationships/slide" Target="slide35.xml"/><Relationship Id="rId12" Type="http://schemas.openxmlformats.org/officeDocument/2006/relationships/image" Target="../media/image151.jpeg"/><Relationship Id="rId2" Type="http://schemas.openxmlformats.org/officeDocument/2006/relationships/image" Target="../media/image146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34.xml"/><Relationship Id="rId11" Type="http://schemas.openxmlformats.org/officeDocument/2006/relationships/image" Target="../media/image150.jpeg"/><Relationship Id="rId5" Type="http://schemas.openxmlformats.org/officeDocument/2006/relationships/slide" Target="slide33.xml"/><Relationship Id="rId10" Type="http://schemas.openxmlformats.org/officeDocument/2006/relationships/image" Target="../media/image149.jpeg"/><Relationship Id="rId4" Type="http://schemas.openxmlformats.org/officeDocument/2006/relationships/slide" Target="slide32.xml"/><Relationship Id="rId9" Type="http://schemas.openxmlformats.org/officeDocument/2006/relationships/image" Target="../media/image148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5.png"/><Relationship Id="rId3" Type="http://schemas.openxmlformats.org/officeDocument/2006/relationships/slideLayout" Target="../slideLayouts/slideLayout2.xml"/><Relationship Id="rId7" Type="http://schemas.openxmlformats.org/officeDocument/2006/relationships/slide" Target="slide31.xml"/><Relationship Id="rId2" Type="http://schemas.openxmlformats.org/officeDocument/2006/relationships/audio" Target="file:///D:\Documents\&#1052;&#1077;&#1089;&#1103;&#1095;&#1085;&#1080;&#1082;\&#1041;&#1080;&#1086;&#1083;&#1086;&#1075;&#1080;&#1103;\&#1085;&#1077;&#1076;&#1077;&#1083;&#1103;%20&#1073;&#1080;&#1086;&#1083;&#1086;&#1075;&#1080;&#1080;\&#1085;&#1077;&#1076;&#1077;&#1083;&#1103;%20&#1073;&#1080;&#1086;&#1083;&#1086;&#1075;&#1080;&#1080;\66266_hvosti\hvosti\v&#1084;&#1077;&#1083;&#1086;&#1076;&#1080;&#1103;.wma" TargetMode="External"/><Relationship Id="rId1" Type="http://schemas.microsoft.com/office/2007/relationships/media" Target="file:///D:\Documents\&#1052;&#1077;&#1089;&#1103;&#1095;&#1085;&#1080;&#1082;\&#1041;&#1080;&#1086;&#1083;&#1086;&#1075;&#1080;&#1103;\&#1085;&#1077;&#1076;&#1077;&#1083;&#1103;%20&#1073;&#1080;&#1086;&#1083;&#1086;&#1075;&#1080;&#1080;\&#1085;&#1077;&#1076;&#1077;&#1083;&#1103;%20&#1073;&#1080;&#1086;&#1083;&#1086;&#1075;&#1080;&#1080;\66266_hvosti\hvosti\v&#1084;&#1077;&#1083;&#1086;&#1076;&#1080;&#1103;.wma" TargetMode="External"/><Relationship Id="rId6" Type="http://schemas.openxmlformats.org/officeDocument/2006/relationships/image" Target="../media/image154.png"/><Relationship Id="rId11" Type="http://schemas.openxmlformats.org/officeDocument/2006/relationships/image" Target="../media/image158.gif"/><Relationship Id="rId5" Type="http://schemas.openxmlformats.org/officeDocument/2006/relationships/image" Target="../media/image2.png"/><Relationship Id="rId10" Type="http://schemas.openxmlformats.org/officeDocument/2006/relationships/image" Target="../media/image157.jpeg"/><Relationship Id="rId4" Type="http://schemas.openxmlformats.org/officeDocument/2006/relationships/image" Target="../media/image153.jpeg"/><Relationship Id="rId9" Type="http://schemas.openxmlformats.org/officeDocument/2006/relationships/image" Target="../media/image156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png"/><Relationship Id="rId3" Type="http://schemas.openxmlformats.org/officeDocument/2006/relationships/slideLayout" Target="../slideLayouts/slideLayout2.xml"/><Relationship Id="rId7" Type="http://schemas.openxmlformats.org/officeDocument/2006/relationships/slide" Target="slide31.xml"/><Relationship Id="rId2" Type="http://schemas.openxmlformats.org/officeDocument/2006/relationships/audio" Target="file:///D:\Documents\&#1052;&#1077;&#1089;&#1103;&#1095;&#1085;&#1080;&#1082;\&#1041;&#1080;&#1086;&#1083;&#1086;&#1075;&#1080;&#1103;\&#1085;&#1077;&#1076;&#1077;&#1083;&#1103;%20&#1073;&#1080;&#1086;&#1083;&#1086;&#1075;&#1080;&#1080;\&#1085;&#1077;&#1076;&#1077;&#1083;&#1103;%20&#1073;&#1080;&#1086;&#1083;&#1086;&#1075;&#1080;&#1080;\66266_hvosti\hvosti\v&#1084;&#1077;&#1083;&#1086;&#1076;&#1080;&#1103;.wma" TargetMode="External"/><Relationship Id="rId1" Type="http://schemas.microsoft.com/office/2007/relationships/media" Target="file:///D:\Documents\&#1052;&#1077;&#1089;&#1103;&#1095;&#1085;&#1080;&#1082;\&#1041;&#1080;&#1086;&#1083;&#1086;&#1075;&#1080;&#1103;\&#1085;&#1077;&#1076;&#1077;&#1083;&#1103;%20&#1073;&#1080;&#1086;&#1083;&#1086;&#1075;&#1080;&#1080;\&#1085;&#1077;&#1076;&#1077;&#1083;&#1103;%20&#1073;&#1080;&#1086;&#1083;&#1086;&#1075;&#1080;&#1080;\66266_hvosti\hvosti\v&#1084;&#1077;&#1083;&#1086;&#1076;&#1080;&#1103;.wma" TargetMode="External"/><Relationship Id="rId6" Type="http://schemas.openxmlformats.org/officeDocument/2006/relationships/image" Target="../media/image159.png"/><Relationship Id="rId5" Type="http://schemas.openxmlformats.org/officeDocument/2006/relationships/image" Target="../media/image2.png"/><Relationship Id="rId4" Type="http://schemas.openxmlformats.org/officeDocument/2006/relationships/image" Target="../media/image153.jpeg"/><Relationship Id="rId9" Type="http://schemas.openxmlformats.org/officeDocument/2006/relationships/image" Target="../media/image161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3.png"/><Relationship Id="rId3" Type="http://schemas.openxmlformats.org/officeDocument/2006/relationships/slideLayout" Target="../slideLayouts/slideLayout2.xml"/><Relationship Id="rId7" Type="http://schemas.openxmlformats.org/officeDocument/2006/relationships/slide" Target="slide31.xml"/><Relationship Id="rId2" Type="http://schemas.openxmlformats.org/officeDocument/2006/relationships/audio" Target="file:///D:\Documents\&#1052;&#1077;&#1089;&#1103;&#1095;&#1085;&#1080;&#1082;\&#1041;&#1080;&#1086;&#1083;&#1086;&#1075;&#1080;&#1103;\&#1085;&#1077;&#1076;&#1077;&#1083;&#1103;%20&#1073;&#1080;&#1086;&#1083;&#1086;&#1075;&#1080;&#1080;\&#1085;&#1077;&#1076;&#1077;&#1083;&#1103;%20&#1073;&#1080;&#1086;&#1083;&#1086;&#1075;&#1080;&#1080;\66266_hvosti\hvosti\v&#1084;&#1077;&#1083;&#1086;&#1076;&#1080;&#1103;.wma" TargetMode="External"/><Relationship Id="rId1" Type="http://schemas.microsoft.com/office/2007/relationships/media" Target="file:///D:\Documents\&#1052;&#1077;&#1089;&#1103;&#1095;&#1085;&#1080;&#1082;\&#1041;&#1080;&#1086;&#1083;&#1086;&#1075;&#1080;&#1103;\&#1085;&#1077;&#1076;&#1077;&#1083;&#1103;%20&#1073;&#1080;&#1086;&#1083;&#1086;&#1075;&#1080;&#1080;\&#1085;&#1077;&#1076;&#1077;&#1083;&#1103;%20&#1073;&#1080;&#1086;&#1083;&#1086;&#1075;&#1080;&#1080;\66266_hvosti\hvosti\v&#1084;&#1077;&#1083;&#1086;&#1076;&#1080;&#1103;.wma" TargetMode="External"/><Relationship Id="rId6" Type="http://schemas.openxmlformats.org/officeDocument/2006/relationships/image" Target="../media/image162.png"/><Relationship Id="rId5" Type="http://schemas.openxmlformats.org/officeDocument/2006/relationships/image" Target="../media/image2.png"/><Relationship Id="rId4" Type="http://schemas.openxmlformats.org/officeDocument/2006/relationships/image" Target="../media/image153.jpeg"/><Relationship Id="rId9" Type="http://schemas.openxmlformats.org/officeDocument/2006/relationships/image" Target="../media/image150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65.png"/><Relationship Id="rId2" Type="http://schemas.openxmlformats.org/officeDocument/2006/relationships/audio" Target="file:///D:\Documents\&#1052;&#1077;&#1089;&#1103;&#1095;&#1085;&#1080;&#1082;\&#1041;&#1080;&#1086;&#1083;&#1086;&#1075;&#1080;&#1103;\&#1085;&#1077;&#1076;&#1077;&#1083;&#1103;%20&#1073;&#1080;&#1086;&#1083;&#1086;&#1075;&#1080;&#1080;\&#1085;&#1077;&#1076;&#1077;&#1083;&#1103;%20&#1073;&#1080;&#1086;&#1083;&#1086;&#1075;&#1080;&#1080;\66266_hvosti\hvosti\v&#1084;&#1077;&#1083;&#1086;&#1076;&#1080;&#1103;.wma" TargetMode="External"/><Relationship Id="rId1" Type="http://schemas.microsoft.com/office/2007/relationships/media" Target="file:///D:\Documents\&#1052;&#1077;&#1089;&#1103;&#1095;&#1085;&#1080;&#1082;\&#1041;&#1080;&#1086;&#1083;&#1086;&#1075;&#1080;&#1103;\&#1085;&#1077;&#1076;&#1077;&#1083;&#1103;%20&#1073;&#1080;&#1086;&#1083;&#1086;&#1075;&#1080;&#1080;\&#1085;&#1077;&#1076;&#1077;&#1083;&#1103;%20&#1073;&#1080;&#1086;&#1083;&#1086;&#1075;&#1080;&#1080;\66266_hvosti\hvosti\v&#1084;&#1077;&#1083;&#1086;&#1076;&#1080;&#1103;.wma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164.jpeg"/><Relationship Id="rId4" Type="http://schemas.openxmlformats.org/officeDocument/2006/relationships/image" Target="../media/image153.jpeg"/><Relationship Id="rId9" Type="http://schemas.openxmlformats.org/officeDocument/2006/relationships/image" Target="../media/image166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68.png"/><Relationship Id="rId2" Type="http://schemas.openxmlformats.org/officeDocument/2006/relationships/audio" Target="file:///D:\Documents\&#1052;&#1077;&#1089;&#1103;&#1095;&#1085;&#1080;&#1082;\&#1041;&#1080;&#1086;&#1083;&#1086;&#1075;&#1080;&#1103;\&#1085;&#1077;&#1076;&#1077;&#1083;&#1103;%20&#1073;&#1080;&#1086;&#1083;&#1086;&#1075;&#1080;&#1080;\&#1085;&#1077;&#1076;&#1077;&#1083;&#1103;%20&#1073;&#1080;&#1086;&#1083;&#1086;&#1075;&#1080;&#1080;\66266_hvosti\hvosti\v&#1084;&#1077;&#1083;&#1086;&#1076;&#1080;&#1103;.wma" TargetMode="External"/><Relationship Id="rId1" Type="http://schemas.microsoft.com/office/2007/relationships/media" Target="file:///D:\Documents\&#1052;&#1077;&#1089;&#1103;&#1095;&#1085;&#1080;&#1082;\&#1041;&#1080;&#1086;&#1083;&#1086;&#1075;&#1080;&#1103;\&#1085;&#1077;&#1076;&#1077;&#1083;&#1103;%20&#1073;&#1080;&#1086;&#1083;&#1086;&#1075;&#1080;&#1080;\&#1085;&#1077;&#1076;&#1077;&#1083;&#1103;%20&#1073;&#1080;&#1086;&#1083;&#1086;&#1075;&#1080;&#1080;\66266_hvosti\hvosti\v&#1084;&#1077;&#1083;&#1086;&#1076;&#1080;&#1103;.wma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167.png"/><Relationship Id="rId4" Type="http://schemas.openxmlformats.org/officeDocument/2006/relationships/image" Target="../media/image153.jpe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ricwoodanimations.info/wp-content/uploads/2010/04/swing4.gif" TargetMode="External"/><Relationship Id="rId13" Type="http://schemas.openxmlformats.org/officeDocument/2006/relationships/hyperlink" Target="http://900igr.net/datai/nasekomye-i-ptitsy/Ptitsy-9.files/0028-028-Bekas.jpg" TargetMode="External"/><Relationship Id="rId18" Type="http://schemas.openxmlformats.org/officeDocument/2006/relationships/hyperlink" Target="http://pybzavod.my1.ru/17.gif" TargetMode="External"/><Relationship Id="rId26" Type="http://schemas.openxmlformats.org/officeDocument/2006/relationships/hyperlink" Target="http://www.playcast.ru/uploads/2015/06/09/13914601.gif" TargetMode="External"/><Relationship Id="rId39" Type="http://schemas.openxmlformats.org/officeDocument/2006/relationships/hyperlink" Target="http://www.madriveroutfitters.com/images/Product/medium/wapinesquirreltail.jpg" TargetMode="External"/><Relationship Id="rId3" Type="http://schemas.openxmlformats.org/officeDocument/2006/relationships/hyperlink" Target="http://player.myshared.ru/964257/data/images/img0.jpg" TargetMode="External"/><Relationship Id="rId21" Type="http://schemas.openxmlformats.org/officeDocument/2006/relationships/hyperlink" Target="http://image.hotdog.hu/imagerotator/Julimami/oroszlan01.png" TargetMode="External"/><Relationship Id="rId34" Type="http://schemas.openxmlformats.org/officeDocument/2006/relationships/hyperlink" Target="http://s59.radikal.ru/i166/1001/7a/9eb37e4a693a.png" TargetMode="External"/><Relationship Id="rId42" Type="http://schemas.openxmlformats.org/officeDocument/2006/relationships/hyperlink" Target="http://www.livestream.ru/l/news/2010/03/16/regeneration/picture.jpg" TargetMode="External"/><Relationship Id="rId7" Type="http://schemas.openxmlformats.org/officeDocument/2006/relationships/hyperlink" Target="http://kotoff.org/images/phocagallery/hq/white-bgr/thumbs/phoca_thumb_l_056.jpg" TargetMode="External"/><Relationship Id="rId12" Type="http://schemas.openxmlformats.org/officeDocument/2006/relationships/hyperlink" Target="http://illustrators.narod.ru/Woodpecker_Beetle.jpg" TargetMode="External"/><Relationship Id="rId17" Type="http://schemas.openxmlformats.org/officeDocument/2006/relationships/hyperlink" Target="http://www.zooclub.ru/attach/fotogal/clip/sea/23.jpg" TargetMode="External"/><Relationship Id="rId25" Type="http://schemas.openxmlformats.org/officeDocument/2006/relationships/hyperlink" Target="http://img-fotki.yandex.ru/get/9104/47407354.c2e/0_127362_43462d8a_orig.png" TargetMode="External"/><Relationship Id="rId33" Type="http://schemas.openxmlformats.org/officeDocument/2006/relationships/hyperlink" Target="http://zhirafa-tut.ru/components/com_jshopping/files/img_products/full_13743.jpg" TargetMode="External"/><Relationship Id="rId38" Type="http://schemas.openxmlformats.org/officeDocument/2006/relationships/hyperlink" Target="http://img-fotki.yandex.ru/get/6513/39663434.1bc/0_79c20_ff18f3e6_XL.jpg" TargetMode="External"/><Relationship Id="rId2" Type="http://schemas.openxmlformats.org/officeDocument/2006/relationships/image" Target="../media/image169.jpeg"/><Relationship Id="rId16" Type="http://schemas.openxmlformats.org/officeDocument/2006/relationships/hyperlink" Target="http://s41.radikal.ru/i093/1105/79/0596176717d3.png" TargetMode="External"/><Relationship Id="rId20" Type="http://schemas.openxmlformats.org/officeDocument/2006/relationships/hyperlink" Target="http://www.clipartpal.com/_thumbs/pd/animal/opossum_3.png" TargetMode="External"/><Relationship Id="rId29" Type="http://schemas.openxmlformats.org/officeDocument/2006/relationships/hyperlink" Target="http://www.playcast.ru/uploads/2014/11/12/10594345.gif" TargetMode="External"/><Relationship Id="rId41" Type="http://schemas.openxmlformats.org/officeDocument/2006/relationships/hyperlink" Target="http://lol54.ru/uploads/posts/2008-05/1212064681_file0019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g25.dreamies.de/img/695/b/xprc6evjv9o.gif" TargetMode="External"/><Relationship Id="rId11" Type="http://schemas.openxmlformats.org/officeDocument/2006/relationships/hyperlink" Target="http://www.playcast.ru/uploads/2015/01/11/11554658.png" TargetMode="External"/><Relationship Id="rId24" Type="http://schemas.openxmlformats.org/officeDocument/2006/relationships/hyperlink" Target="http://www.darwinmuseum.ru/expos/floor3/evol/img/boy_b.gif" TargetMode="External"/><Relationship Id="rId32" Type="http://schemas.openxmlformats.org/officeDocument/2006/relationships/hyperlink" Target="http://i1159.photobucket.com/albums/p623/kiara1321/grey_warmblood_tr_stock_2_by_bundy_stock-d4bee75.png" TargetMode="External"/><Relationship Id="rId37" Type="http://schemas.openxmlformats.org/officeDocument/2006/relationships/hyperlink" Target="http://900igr.net/datai/literatura/Vinni-Pukh-Alan-Miln/0001-001-Malchik-medvezhonok-i-skazka.png" TargetMode="External"/><Relationship Id="rId40" Type="http://schemas.openxmlformats.org/officeDocument/2006/relationships/hyperlink" Target="http://www.playcast.ru/uploads/2014/01/30/7273129.png" TargetMode="External"/><Relationship Id="rId5" Type="http://schemas.openxmlformats.org/officeDocument/2006/relationships/hyperlink" Target="http://www.rhymewriters.com/wp-content/uploads/2011/03/Tiger-Tail.png" TargetMode="External"/><Relationship Id="rId15" Type="http://schemas.openxmlformats.org/officeDocument/2006/relationships/hyperlink" Target="http://otvet.imgsmail.ru/download/9da602cb18b4998132cbee46149f9807_i-4015.jpg" TargetMode="External"/><Relationship Id="rId23" Type="http://schemas.openxmlformats.org/officeDocument/2006/relationships/hyperlink" Target="http://vybor.ua/uploadfiles/article/5114c7ab51677.jpg" TargetMode="External"/><Relationship Id="rId28" Type="http://schemas.openxmlformats.org/officeDocument/2006/relationships/hyperlink" Target="http://houseaqua.ru/uploads/posts/2012-08/1346435441_indiyskiy-nozh_1.jpg" TargetMode="External"/><Relationship Id="rId36" Type="http://schemas.openxmlformats.org/officeDocument/2006/relationships/hyperlink" Target="http://img1.liveinternet.ru/images/attach/c/0/113/500/113500597_0_966a3_3e2f2a84_XL.png" TargetMode="External"/><Relationship Id="rId10" Type="http://schemas.openxmlformats.org/officeDocument/2006/relationships/hyperlink" Target="http://cs412523.vk.me/v412523909/2c59/NqmG8GuRcVU.jpg" TargetMode="External"/><Relationship Id="rId19" Type="http://schemas.openxmlformats.org/officeDocument/2006/relationships/hyperlink" Target="http://ic.pics.livejournal.com/sweden_info/71347626/142560/142560_900.gif" TargetMode="External"/><Relationship Id="rId31" Type="http://schemas.openxmlformats.org/officeDocument/2006/relationships/hyperlink" Target="http://i.ytimg.com/vi/XLp71Me4xmw/maxresdefault.jpg" TargetMode="External"/><Relationship Id="rId44" Type="http://schemas.openxmlformats.org/officeDocument/2006/relationships/hyperlink" Target="http://img-fotki.yandex.ru/get/9252/102699435.935/0_a8d48_d8d2f9d7_L.png" TargetMode="External"/><Relationship Id="rId4" Type="http://schemas.openxmlformats.org/officeDocument/2006/relationships/hyperlink" Target="http://flatcast.web.tr/images/imported/2014/06/2402.png" TargetMode="External"/><Relationship Id="rId9" Type="http://schemas.openxmlformats.org/officeDocument/2006/relationships/hyperlink" Target="http://static.diary.ru/userdir/5/1/1/2/51122/83348964.gif" TargetMode="External"/><Relationship Id="rId14" Type="http://schemas.openxmlformats.org/officeDocument/2006/relationships/hyperlink" Target="http://allforchildren.ru/birds/img/bird08.jpg" TargetMode="External"/><Relationship Id="rId22" Type="http://schemas.openxmlformats.org/officeDocument/2006/relationships/hyperlink" Target="http://dc353.4shared.com/img/Nwywp6eT/s7/13f5304e870/skunk" TargetMode="External"/><Relationship Id="rId27" Type="http://schemas.openxmlformats.org/officeDocument/2006/relationships/hyperlink" Target="http://cs629114.vk.me/v629114132/6c93/KRLRwygvbXA.jpg" TargetMode="External"/><Relationship Id="rId30" Type="http://schemas.openxmlformats.org/officeDocument/2006/relationships/hyperlink" Target="http://900igr.net/datas/zhivotnye/Dikie-1.files/0001-001-Dikie-zhivotnye-mlekopitajuschie-1.jpg" TargetMode="External"/><Relationship Id="rId35" Type="http://schemas.openxmlformats.org/officeDocument/2006/relationships/hyperlink" Target="http://img-fotki.yandex.ru/get/6725/16969765.1b5/0_87adf_58849e84_orig.png" TargetMode="External"/><Relationship Id="rId43" Type="http://schemas.openxmlformats.org/officeDocument/2006/relationships/hyperlink" Target="http://cdn.bandmix.com/bandmix_us/media/362/362375/879066-l.jpg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5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.png"/><Relationship Id="rId5" Type="http://schemas.openxmlformats.org/officeDocument/2006/relationships/slide" Target="slide3.xml"/><Relationship Id="rId4" Type="http://schemas.openxmlformats.org/officeDocument/2006/relationships/image" Target="../media/image44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8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.png"/><Relationship Id="rId5" Type="http://schemas.openxmlformats.org/officeDocument/2006/relationships/slide" Target="slide3.xml"/><Relationship Id="rId10" Type="http://schemas.openxmlformats.org/officeDocument/2006/relationships/image" Target="../media/image51.png"/><Relationship Id="rId4" Type="http://schemas.openxmlformats.org/officeDocument/2006/relationships/image" Target="../media/image47.png"/><Relationship Id="rId9" Type="http://schemas.openxmlformats.org/officeDocument/2006/relationships/image" Target="../media/image5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4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.png"/><Relationship Id="rId5" Type="http://schemas.openxmlformats.org/officeDocument/2006/relationships/image" Target="../media/image53.png"/><Relationship Id="rId4" Type="http://schemas.openxmlformats.org/officeDocument/2006/relationships/image" Target="../media/image5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slideLayout" Target="../slideLayouts/slideLayout2.xml"/><Relationship Id="rId7" Type="http://schemas.openxmlformats.org/officeDocument/2006/relationships/slide" Target="slide3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56.png"/><Relationship Id="rId5" Type="http://schemas.openxmlformats.org/officeDocument/2006/relationships/image" Target="../media/image2.png"/><Relationship Id="rId4" Type="http://schemas.openxmlformats.org/officeDocument/2006/relationships/image" Target="../media/image55.jpeg"/><Relationship Id="rId9" Type="http://schemas.openxmlformats.org/officeDocument/2006/relationships/image" Target="../media/image5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1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.png"/><Relationship Id="rId5" Type="http://schemas.openxmlformats.org/officeDocument/2006/relationships/image" Target="../media/image60.png"/><Relationship Id="rId10" Type="http://schemas.openxmlformats.org/officeDocument/2006/relationships/image" Target="../media/image63.jpeg"/><Relationship Id="rId4" Type="http://schemas.openxmlformats.org/officeDocument/2006/relationships/image" Target="../media/image59.jpeg"/><Relationship Id="rId9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4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.png"/><Relationship Id="rId5" Type="http://schemas.openxmlformats.org/officeDocument/2006/relationships/slide" Target="slide3.xml"/><Relationship Id="rId4" Type="http://schemas.openxmlformats.org/officeDocument/2006/relationships/image" Target="../media/image4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6" name="svoya igra.mp3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4427538" y="26368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TextBox 5"/>
          <p:cNvSpPr txBox="1">
            <a:spLocks noChangeArrowheads="1"/>
          </p:cNvSpPr>
          <p:nvPr/>
        </p:nvSpPr>
        <p:spPr bwMode="auto">
          <a:xfrm>
            <a:off x="3981450" y="6581775"/>
            <a:ext cx="18473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1200" i="1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72" fill="hold"/>
                                        <p:tgtEl>
                                          <p:spTgt spid="143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4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http://900igr.net/datas/zhivotnye/Dikie-1.files/0001-001-Dikie-zhivotnye-mlekopitajuschie-1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3" y="142875"/>
            <a:ext cx="5357812" cy="714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кругленный прямоугольник 3">
            <a:hlinkClick r:id="rId6" action="ppaction://hlinksldjump" highlightClick="1"/>
          </p:cNvPr>
          <p:cNvSpPr/>
          <p:nvPr/>
        </p:nvSpPr>
        <p:spPr>
          <a:xfrm>
            <a:off x="8711952" y="6497960"/>
            <a:ext cx="432048" cy="360040"/>
          </a:xfrm>
          <a:prstGeom prst="roundRect">
            <a:avLst>
              <a:gd name="adj" fmla="val 27104"/>
            </a:avLst>
          </a:prstGeom>
          <a:solidFill>
            <a:schemeClr val="bg2">
              <a:lumMod val="75000"/>
            </a:schemeClr>
          </a:solidFill>
          <a:ln>
            <a:solidFill>
              <a:srgbClr val="66330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>
                  <a:solidFill>
                    <a:srgbClr val="FFC000"/>
                  </a:solidFill>
                </a:ln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  <p:sp>
        <p:nvSpPr>
          <p:cNvPr id="6" name="Объект 2"/>
          <p:cNvSpPr txBox="1">
            <a:spLocks noGrp="1"/>
          </p:cNvSpPr>
          <p:nvPr>
            <p:ph idx="1"/>
          </p:nvPr>
        </p:nvSpPr>
        <p:spPr>
          <a:xfrm>
            <a:off x="5786446" y="1428736"/>
            <a:ext cx="3104894" cy="2714644"/>
          </a:xfrm>
        </p:spPr>
        <p:txBody>
          <a:bodyPr rtlCol="0">
            <a:noAutofit/>
          </a:bodyPr>
          <a:lstStyle/>
          <a:p>
            <a:pPr marL="0" indent="0" algn="ctr" fontAlgn="auto">
              <a:spcAft>
                <a:spcPts val="0"/>
              </a:spcAft>
              <a:buFont typeface="Arial" charset="0"/>
              <a:buNone/>
              <a:defRPr/>
            </a:pPr>
            <a:r>
              <a:rPr lang="ru-RU" sz="3600" b="1" dirty="0" smtClean="0">
                <a:ln>
                  <a:solidFill>
                    <a:srgbClr val="FFC000"/>
                  </a:solidFill>
                </a:ln>
                <a:latin typeface="Comic Sans MS" pitchFamily="66" charset="0"/>
              </a:rPr>
              <a:t>Нос пятачком, ХВОСТ крючком</a:t>
            </a:r>
          </a:p>
        </p:txBody>
      </p:sp>
      <p:pic>
        <p:nvPicPr>
          <p:cNvPr id="57352" name="Picture 8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5500688" y="635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Прямоугольник 7"/>
          <p:cNvPicPr>
            <a:picLocks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394325" y="328613"/>
            <a:ext cx="1884363" cy="109855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643702" y="5786454"/>
            <a:ext cx="98296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>
                  <a:solidFill>
                    <a:srgbClr val="FFC000"/>
                  </a:solidFill>
                </a:ln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ответ</a:t>
            </a:r>
          </a:p>
        </p:txBody>
      </p:sp>
      <p:pic>
        <p:nvPicPr>
          <p:cNvPr id="10" name="Прямоугольник 9"/>
          <p:cNvPicPr>
            <a:picLocks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443538" y="3432175"/>
            <a:ext cx="4017962" cy="1693863"/>
          </a:xfrm>
          <a:prstGeom prst="rect">
            <a:avLst/>
          </a:prstGeom>
          <a:noFill/>
        </p:spPr>
      </p:pic>
      <p:pic>
        <p:nvPicPr>
          <p:cNvPr id="11" name="Прямоугольник 10"/>
          <p:cNvPicPr>
            <a:picLocks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33388" y="742950"/>
            <a:ext cx="4919662" cy="8302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7" fill="hold"/>
                                        <p:tgtEl>
                                          <p:spTgt spid="573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35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41.radikal.ru/i093/1105/79/0596176717d3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57438" y="1357313"/>
            <a:ext cx="5529262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6" name="Text Box 8"/>
          <p:cNvSpPr txBox="1">
            <a:spLocks noChangeArrowheads="1"/>
          </p:cNvSpPr>
          <p:nvPr/>
        </p:nvSpPr>
        <p:spPr bwMode="auto">
          <a:xfrm>
            <a:off x="4929190" y="1357298"/>
            <a:ext cx="3286148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>
                  <a:solidFill>
                    <a:srgbClr val="00B0F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Ударом ХВОСТА он может убить человека</a:t>
            </a:r>
          </a:p>
        </p:txBody>
      </p:sp>
      <p:pic>
        <p:nvPicPr>
          <p:cNvPr id="58377" name="Picture 9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572500" y="54292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Прямоугольник 6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322388" y="42863"/>
            <a:ext cx="1884362" cy="110331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929190" y="0"/>
            <a:ext cx="4100803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>
                  <a:solidFill>
                    <a:schemeClr val="tx1"/>
                  </a:solidFill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</a:rPr>
              <a:t>«Морские» хвосты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286512" y="6396335"/>
            <a:ext cx="98296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latin typeface="Comic Sans MS" pitchFamily="66" charset="0"/>
              </a:rPr>
              <a:t>ответ</a:t>
            </a:r>
          </a:p>
        </p:txBody>
      </p:sp>
      <p:sp>
        <p:nvSpPr>
          <p:cNvPr id="10" name="Скругленный прямоугольник 9">
            <a:hlinkClick r:id="rId8" action="ppaction://hlinksldjump" highlightClick="1"/>
          </p:cNvPr>
          <p:cNvSpPr/>
          <p:nvPr/>
        </p:nvSpPr>
        <p:spPr>
          <a:xfrm>
            <a:off x="8711952" y="6497960"/>
            <a:ext cx="432048" cy="360040"/>
          </a:xfrm>
          <a:prstGeom prst="roundRect">
            <a:avLst>
              <a:gd name="adj" fmla="val 27104"/>
            </a:avLst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>
                  <a:solidFill>
                    <a:srgbClr val="00B0F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  <p:sp>
        <p:nvSpPr>
          <p:cNvPr id="11" name="TextBox 10"/>
          <p:cNvSpPr txBox="1"/>
          <p:nvPr/>
        </p:nvSpPr>
        <p:spPr>
          <a:xfrm rot="2121675">
            <a:off x="1111290" y="3354494"/>
            <a:ext cx="3334567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>
                  <a:solidFill>
                    <a:srgbClr val="00B0F0"/>
                  </a:solidFill>
                </a:ln>
                <a:latin typeface="Monotype Corsiva" pitchFamily="66" charset="0"/>
              </a:rPr>
              <a:t>крокодил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8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1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407" fill="hold"/>
                                        <p:tgtEl>
                                          <p:spTgt spid="583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8377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http://img-fotki.yandex.ru/get/6725/16969765.1b5/0_87adf_58849e84_orig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605436">
            <a:off x="3781425" y="563563"/>
            <a:ext cx="5105400" cy="337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Объект 2"/>
          <p:cNvSpPr txBox="1">
            <a:spLocks noGrp="1"/>
          </p:cNvSpPr>
          <p:nvPr>
            <p:ph idx="1"/>
          </p:nvPr>
        </p:nvSpPr>
        <p:spPr>
          <a:xfrm rot="21329288">
            <a:off x="964102" y="1540502"/>
            <a:ext cx="3024817" cy="4652660"/>
          </a:xfrm>
        </p:spPr>
        <p:txBody>
          <a:bodyPr rtlCol="0">
            <a:normAutofit/>
          </a:bodyPr>
          <a:lstStyle/>
          <a:p>
            <a:pPr marL="0" indent="0" algn="ctr" fontAlgn="auto">
              <a:spcAft>
                <a:spcPts val="0"/>
              </a:spcAft>
              <a:buFont typeface="Arial" charset="0"/>
              <a:buNone/>
              <a:defRPr/>
            </a:pPr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latin typeface="Comic Sans MS" pitchFamily="66" charset="0"/>
              </a:rPr>
              <a:t>Эта птица на своём длинном ХВОСТЕ «разносит новости по лесу»</a:t>
            </a:r>
          </a:p>
        </p:txBody>
      </p:sp>
      <p:pic>
        <p:nvPicPr>
          <p:cNvPr id="59400" name="Picture 8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839200" y="4572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Прямоугольник 7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583488" y="-171450"/>
            <a:ext cx="1884362" cy="109855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0" y="0"/>
            <a:ext cx="4206600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905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</a:rPr>
              <a:t>«Сказочные» хвосты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786446" y="5429264"/>
            <a:ext cx="98296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>
                  <a:solidFill>
                    <a:srgbClr val="FFC000"/>
                  </a:solidFill>
                </a:ln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ответ</a:t>
            </a:r>
          </a:p>
        </p:txBody>
      </p:sp>
      <p:sp>
        <p:nvSpPr>
          <p:cNvPr id="11" name="Скругленный прямоугольник 10">
            <a:hlinkClick r:id="rId8" action="ppaction://hlinksldjump" highlightClick="1"/>
          </p:cNvPr>
          <p:cNvSpPr/>
          <p:nvPr/>
        </p:nvSpPr>
        <p:spPr>
          <a:xfrm>
            <a:off x="8711952" y="6497960"/>
            <a:ext cx="432048" cy="360040"/>
          </a:xfrm>
          <a:prstGeom prst="roundRect">
            <a:avLst>
              <a:gd name="adj" fmla="val 27104"/>
            </a:avLst>
          </a:prstGeom>
          <a:solidFill>
            <a:schemeClr val="bg2">
              <a:lumMod val="75000"/>
            </a:schemeClr>
          </a:solidFill>
          <a:ln>
            <a:solidFill>
              <a:srgbClr val="66330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>
                  <a:solidFill>
                    <a:srgbClr val="663300"/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  <p:pic>
        <p:nvPicPr>
          <p:cNvPr id="12" name="Прямоугольник 11"/>
          <p:cNvPicPr>
            <a:picLocks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889250" y="3127375"/>
            <a:ext cx="4217988" cy="3236913"/>
          </a:xfrm>
          <a:prstGeom prst="rect">
            <a:avLst/>
          </a:prstGeom>
          <a:noFill/>
        </p:spPr>
      </p:pic>
      <p:pic>
        <p:nvPicPr>
          <p:cNvPr id="13" name="Прямоугольник 12"/>
          <p:cNvPicPr>
            <a:picLocks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194300" y="6096000"/>
            <a:ext cx="1901825" cy="768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7" fill="hold"/>
                                        <p:tgtEl>
                                          <p:spTgt spid="594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40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0" r="-5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age.hotdog.hu/imagerotator/Julimami/oroszlan01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857250"/>
            <a:ext cx="6143625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Объект 2"/>
          <p:cNvSpPr txBox="1">
            <a:spLocks noGrp="1"/>
          </p:cNvSpPr>
          <p:nvPr>
            <p:ph idx="1"/>
          </p:nvPr>
        </p:nvSpPr>
        <p:spPr>
          <a:xfrm>
            <a:off x="4071934" y="1357298"/>
            <a:ext cx="3786214" cy="4143404"/>
          </a:xfrm>
        </p:spPr>
        <p:txBody>
          <a:bodyPr rtlCol="0">
            <a:normAutofit/>
          </a:bodyPr>
          <a:lstStyle/>
          <a:p>
            <a:pPr marL="0" indent="0" algn="r" fontAlgn="auto">
              <a:spcAft>
                <a:spcPts val="0"/>
              </a:spcAft>
              <a:buFont typeface="Arial" charset="0"/>
              <a:buNone/>
              <a:defRPr/>
            </a:pPr>
            <a:r>
              <a:rPr lang="ru-RU" b="1" dirty="0" smtClean="0">
                <a:ln>
                  <a:solidFill>
                    <a:srgbClr val="FFC000"/>
                  </a:solidFill>
                </a:ln>
                <a:latin typeface="Comic Sans MS" pitchFamily="66" charset="0"/>
              </a:rPr>
              <a:t>На ХВОСТЕ </a:t>
            </a:r>
          </a:p>
          <a:p>
            <a:pPr marL="0" indent="0" algn="r" fontAlgn="auto">
              <a:spcAft>
                <a:spcPts val="0"/>
              </a:spcAft>
              <a:buFont typeface="Arial" charset="0"/>
              <a:buNone/>
              <a:defRPr/>
            </a:pPr>
            <a:r>
              <a:rPr lang="ru-RU" b="1" dirty="0" smtClean="0">
                <a:ln>
                  <a:solidFill>
                    <a:srgbClr val="FFC000"/>
                  </a:solidFill>
                </a:ln>
                <a:latin typeface="Comic Sans MS" pitchFamily="66" charset="0"/>
              </a:rPr>
              <a:t>этого представителя семейства кошачьих есть пушистая кисточка, а в ней острый коготь</a:t>
            </a:r>
          </a:p>
        </p:txBody>
      </p:sp>
      <p:pic>
        <p:nvPicPr>
          <p:cNvPr id="60424" name="Picture 8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7740650" y="61658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Прямоугольник 7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6513" y="5114925"/>
            <a:ext cx="1884362" cy="1103313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0" y="0"/>
            <a:ext cx="3453189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</a:rPr>
              <a:t>Разные хвосты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57818" y="5786454"/>
            <a:ext cx="98296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>
                  <a:solidFill>
                    <a:srgbClr val="FFC000"/>
                  </a:solidFill>
                </a:ln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ответ</a:t>
            </a:r>
          </a:p>
        </p:txBody>
      </p:sp>
      <p:pic>
        <p:nvPicPr>
          <p:cNvPr id="11" name="Прямоугольник 10"/>
          <p:cNvPicPr>
            <a:picLocks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005013" y="4035425"/>
            <a:ext cx="2474912" cy="1560513"/>
          </a:xfrm>
          <a:prstGeom prst="rect">
            <a:avLst/>
          </a:prstGeom>
          <a:noFill/>
        </p:spPr>
      </p:pic>
      <p:sp>
        <p:nvSpPr>
          <p:cNvPr id="13" name="Скругленный прямоугольник 12">
            <a:hlinkClick r:id="rId9" action="ppaction://hlinksldjump" highlightClick="1"/>
          </p:cNvPr>
          <p:cNvSpPr/>
          <p:nvPr/>
        </p:nvSpPr>
        <p:spPr>
          <a:xfrm>
            <a:off x="8711952" y="6497960"/>
            <a:ext cx="432048" cy="360040"/>
          </a:xfrm>
          <a:prstGeom prst="roundRect">
            <a:avLst>
              <a:gd name="adj" fmla="val 27104"/>
            </a:avLst>
          </a:prstGeom>
          <a:solidFill>
            <a:schemeClr val="bg2">
              <a:lumMod val="75000"/>
            </a:schemeClr>
          </a:solidFill>
          <a:ln>
            <a:solidFill>
              <a:srgbClr val="66330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>
                  <a:solidFill>
                    <a:srgbClr val="663300"/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7" fill="hold"/>
                                        <p:tgtEl>
                                          <p:spTgt spid="604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042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hlinkClick r:id="rId5" action="ppaction://hlinksldjump" highlightClick="1"/>
          </p:cNvPr>
          <p:cNvSpPr/>
          <p:nvPr/>
        </p:nvSpPr>
        <p:spPr>
          <a:xfrm>
            <a:off x="8711952" y="6497960"/>
            <a:ext cx="432048" cy="360040"/>
          </a:xfrm>
          <a:prstGeom prst="roundRect">
            <a:avLst>
              <a:gd name="adj" fmla="val 27104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660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>
                  <a:solidFill>
                    <a:srgbClr val="00B050"/>
                  </a:solidFill>
                </a:ln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  <p:sp>
        <p:nvSpPr>
          <p:cNvPr id="6" name="Объект 2"/>
          <p:cNvSpPr txBox="1">
            <a:spLocks noGrp="1"/>
          </p:cNvSpPr>
          <p:nvPr>
            <p:ph idx="1"/>
          </p:nvPr>
        </p:nvSpPr>
        <p:spPr>
          <a:xfrm>
            <a:off x="3357554" y="1142984"/>
            <a:ext cx="4887424" cy="3357586"/>
          </a:xfrm>
        </p:spPr>
        <p:txBody>
          <a:bodyPr rtlCol="0">
            <a:normAutofit/>
          </a:bodyPr>
          <a:lstStyle/>
          <a:p>
            <a:pPr marL="0" indent="0" algn="ctr" fontAlgn="auto">
              <a:spcAft>
                <a:spcPts val="0"/>
              </a:spcAft>
              <a:buFont typeface="Arial" charset="0"/>
              <a:buNone/>
              <a:defRPr/>
            </a:pPr>
            <a:r>
              <a:rPr lang="ru-RU" b="1" dirty="0" smtClean="0">
                <a:ln>
                  <a:solidFill>
                    <a:srgbClr val="FFC000"/>
                  </a:solidFill>
                </a:ln>
                <a:latin typeface="Comic Sans MS" pitchFamily="66" charset="0"/>
              </a:rPr>
              <a:t>Эта птица «поёт» ХВОСТОМ, а песня напоминает блеяние ягнёнка. За это птица получила прозвище «лесной барашек»</a:t>
            </a:r>
            <a:endParaRPr lang="ru-RU" dirty="0" smtClean="0">
              <a:ln>
                <a:solidFill>
                  <a:srgbClr val="FFC000"/>
                </a:solidFill>
              </a:ln>
              <a:latin typeface="Comic Sans MS" pitchFamily="66" charset="0"/>
            </a:endParaRPr>
          </a:p>
        </p:txBody>
      </p:sp>
      <p:pic>
        <p:nvPicPr>
          <p:cNvPr id="56328" name="Picture 8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715375" y="46434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Прямоугольник 7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583488" y="5181600"/>
            <a:ext cx="1884362" cy="1103313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7215206" y="4786322"/>
            <a:ext cx="98296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>
                  <a:solidFill>
                    <a:srgbClr val="FFC000"/>
                  </a:solidFill>
                </a:ln>
                <a:solidFill>
                  <a:srgbClr val="006600"/>
                </a:solidFill>
                <a:latin typeface="Comic Sans MS" pitchFamily="66" charset="0"/>
              </a:rPr>
              <a:t>ответ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214546" y="571480"/>
            <a:ext cx="548547" cy="452431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905">
                  <a:solidFill>
                    <a:srgbClr val="00B050"/>
                  </a:solidFill>
                </a:ln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</a:rPr>
              <a:t>П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905">
                  <a:solidFill>
                    <a:srgbClr val="00B050"/>
                  </a:solidFill>
                </a:ln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</a:rPr>
              <a:t>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905">
                  <a:solidFill>
                    <a:srgbClr val="00B050"/>
                  </a:solidFill>
                </a:ln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</a:rPr>
              <a:t>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905">
                  <a:solidFill>
                    <a:srgbClr val="00B050"/>
                  </a:solidFill>
                </a:ln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</a:rPr>
              <a:t>Ч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905">
                  <a:solidFill>
                    <a:srgbClr val="00B050"/>
                  </a:solidFill>
                </a:ln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</a:rPr>
              <a:t>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905">
                  <a:solidFill>
                    <a:srgbClr val="00B050"/>
                  </a:solidFill>
                </a:ln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</a:rPr>
              <a:t>И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714876" y="5429264"/>
            <a:ext cx="1981633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>
                  <a:solidFill>
                    <a:srgbClr val="00B0F0"/>
                  </a:solidFill>
                </a:ln>
                <a:latin typeface="Monotype Corsiva" pitchFamily="66" charset="0"/>
              </a:rPr>
              <a:t>бекас</a:t>
            </a:r>
          </a:p>
        </p:txBody>
      </p:sp>
      <p:pic>
        <p:nvPicPr>
          <p:cNvPr id="54277" name="Picture 5" descr="http://900igr.net/datai/nasekomye-i-ptitsy/Ptitsy-9.files/0028-028-Bekas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14688" y="214313"/>
            <a:ext cx="5230812" cy="493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Прямоугольник 12"/>
          <p:cNvPicPr>
            <a:picLocks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346575" y="60325"/>
            <a:ext cx="2865438" cy="6715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7" fill="hold"/>
                                        <p:tgtEl>
                                          <p:spTgt spid="563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328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hlinkClick r:id="rId5" action="ppaction://hlinksldjump" highlightClick="1"/>
          </p:cNvPr>
          <p:cNvSpPr/>
          <p:nvPr/>
        </p:nvSpPr>
        <p:spPr>
          <a:xfrm>
            <a:off x="8711952" y="6497960"/>
            <a:ext cx="432048" cy="360040"/>
          </a:xfrm>
          <a:prstGeom prst="roundRect">
            <a:avLst>
              <a:gd name="adj" fmla="val 27104"/>
            </a:avLst>
          </a:prstGeom>
          <a:solidFill>
            <a:schemeClr val="bg2">
              <a:lumMod val="75000"/>
            </a:schemeClr>
          </a:solidFill>
          <a:ln>
            <a:solidFill>
              <a:srgbClr val="66330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>
                  <a:solidFill>
                    <a:srgbClr val="FFC000"/>
                  </a:solidFill>
                </a:ln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  <p:sp>
        <p:nvSpPr>
          <p:cNvPr id="6" name="Объект 2"/>
          <p:cNvSpPr txBox="1">
            <a:spLocks noGrp="1"/>
          </p:cNvSpPr>
          <p:nvPr>
            <p:ph idx="1"/>
          </p:nvPr>
        </p:nvSpPr>
        <p:spPr>
          <a:xfrm>
            <a:off x="5286380" y="1214422"/>
            <a:ext cx="3857620" cy="3929090"/>
          </a:xfrm>
        </p:spPr>
        <p:txBody>
          <a:bodyPr rtlCol="0">
            <a:noAutofit/>
          </a:bodyPr>
          <a:lstStyle/>
          <a:p>
            <a:pPr marL="0" indent="0" algn="ctr" fontAlgn="auto">
              <a:spcAft>
                <a:spcPts val="0"/>
              </a:spcAft>
              <a:buFont typeface="Arial" charset="0"/>
              <a:buNone/>
              <a:defRPr/>
            </a:pPr>
            <a:r>
              <a:rPr lang="ru-RU" sz="3600" b="1" dirty="0" smtClean="0">
                <a:ln>
                  <a:solidFill>
                    <a:srgbClr val="FFC000"/>
                  </a:solidFill>
                </a:ln>
                <a:latin typeface="Comic Sans MS" pitchFamily="66" charset="0"/>
              </a:rPr>
              <a:t>Её ХВОСТ похож на хлыст, им здорово отгонять кусачих насекомых</a:t>
            </a:r>
          </a:p>
        </p:txBody>
      </p:sp>
      <p:pic>
        <p:nvPicPr>
          <p:cNvPr id="57352" name="Picture 8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5500688" y="635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Прямоугольник 7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462588" y="255588"/>
            <a:ext cx="1882775" cy="1103312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643702" y="5786454"/>
            <a:ext cx="98296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>
                  <a:solidFill>
                    <a:srgbClr val="FFC000"/>
                  </a:solidFill>
                </a:ln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ответ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285852" y="4857760"/>
            <a:ext cx="2827955" cy="1107996"/>
          </a:xfrm>
          <a:prstGeom prst="rect">
            <a:avLst/>
          </a:prstGeom>
          <a:noFill/>
          <a:effectLst>
            <a:glow rad="101600">
              <a:schemeClr val="bg2">
                <a:lumMod val="50000"/>
                <a:alpha val="60000"/>
              </a:schemeClr>
            </a:glow>
          </a:effectLst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228600">
                    <a:schemeClr val="bg2">
                      <a:lumMod val="50000"/>
                      <a:alpha val="40000"/>
                    </a:schemeClr>
                  </a:glow>
                </a:effectLst>
                <a:latin typeface="+mn-lt"/>
              </a:rPr>
              <a:t>корова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57224" y="571480"/>
            <a:ext cx="4095993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905">
                  <a:solidFill>
                    <a:sysClr val="windowText" lastClr="000000"/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</a:rPr>
              <a:t>«Домашние» хвосты</a:t>
            </a:r>
          </a:p>
        </p:txBody>
      </p:sp>
      <p:pic>
        <p:nvPicPr>
          <p:cNvPr id="1026" name="Picture 2" descr="http://i.ytimg.com/vi/XLp71Me4xmw/maxresdefault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14313" y="1428750"/>
            <a:ext cx="6477001" cy="364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7" fill="hold"/>
                                        <p:tgtEl>
                                          <p:spTgt spid="573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35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6" name="Text Box 8"/>
          <p:cNvSpPr txBox="1">
            <a:spLocks noChangeArrowheads="1"/>
          </p:cNvSpPr>
          <p:nvPr/>
        </p:nvSpPr>
        <p:spPr bwMode="auto">
          <a:xfrm>
            <a:off x="642910" y="1357298"/>
            <a:ext cx="7929618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>
                  <a:solidFill>
                    <a:srgbClr val="00B0F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Это водное млекопитающее двигается при помощи ХВОСТА, который, в отличие от рыбьего, совершает движения вверх-вниз</a:t>
            </a:r>
          </a:p>
        </p:txBody>
      </p:sp>
      <p:pic>
        <p:nvPicPr>
          <p:cNvPr id="58377" name="Picture 9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572500" y="54292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Прямоугольник 6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90650" y="42863"/>
            <a:ext cx="1882775" cy="1103312"/>
          </a:xfrm>
          <a:prstGeom prst="rect">
            <a:avLst/>
          </a:prstGeom>
          <a:noFill/>
        </p:spPr>
      </p:pic>
      <p:pic>
        <p:nvPicPr>
          <p:cNvPr id="8" name="Прямоугольник 7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30750" y="-109538"/>
            <a:ext cx="4059238" cy="822326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286512" y="6396335"/>
            <a:ext cx="98296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latin typeface="Comic Sans MS" pitchFamily="66" charset="0"/>
              </a:rPr>
              <a:t>ответ</a:t>
            </a:r>
          </a:p>
        </p:txBody>
      </p:sp>
      <p:sp>
        <p:nvSpPr>
          <p:cNvPr id="10" name="Скругленный прямоугольник 9">
            <a:hlinkClick r:id="rId8" action="ppaction://hlinksldjump" highlightClick="1"/>
          </p:cNvPr>
          <p:cNvSpPr/>
          <p:nvPr/>
        </p:nvSpPr>
        <p:spPr>
          <a:xfrm>
            <a:off x="8711952" y="6497960"/>
            <a:ext cx="432048" cy="360040"/>
          </a:xfrm>
          <a:prstGeom prst="roundRect">
            <a:avLst>
              <a:gd name="adj" fmla="val 27104"/>
            </a:avLst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>
                  <a:solidFill>
                    <a:srgbClr val="00B0F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42976" y="3357562"/>
            <a:ext cx="1588897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>
                  <a:solidFill>
                    <a:srgbClr val="00B0F0"/>
                  </a:solidFill>
                </a:ln>
                <a:latin typeface="Monotype Corsiva" pitchFamily="66" charset="0"/>
              </a:rPr>
              <a:t>кит</a:t>
            </a:r>
          </a:p>
        </p:txBody>
      </p:sp>
      <p:pic>
        <p:nvPicPr>
          <p:cNvPr id="53250" name="Picture 2" descr="http://www.zooclub.ru/attach/fotogal/clip/sea/23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57313" y="4071938"/>
            <a:ext cx="5868987" cy="163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2" name="Picture 4" descr="http://pybzavod.my1.ru/17.gif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flipH="1">
            <a:off x="5929313" y="3571875"/>
            <a:ext cx="218122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8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1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407" fill="hold"/>
                                        <p:tgtEl>
                                          <p:spTgt spid="583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8377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2"/>
          <p:cNvSpPr txBox="1">
            <a:spLocks noGrp="1"/>
          </p:cNvSpPr>
          <p:nvPr>
            <p:ph idx="1"/>
          </p:nvPr>
        </p:nvSpPr>
        <p:spPr>
          <a:xfrm rot="21329288">
            <a:off x="971600" y="1052737"/>
            <a:ext cx="7200800" cy="1296144"/>
          </a:xfrm>
        </p:spPr>
        <p:txBody>
          <a:bodyPr rtlCol="0">
            <a:normAutofit/>
          </a:bodyPr>
          <a:lstStyle/>
          <a:p>
            <a:pPr marL="0" indent="0" algn="ctr" fontAlgn="auto">
              <a:spcAft>
                <a:spcPts val="0"/>
              </a:spcAft>
              <a:buFont typeface="Arial" charset="0"/>
              <a:buNone/>
              <a:defRPr/>
            </a:pPr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latin typeface="Comic Sans MS" pitchFamily="66" charset="0"/>
              </a:rPr>
              <a:t>Он ловил своим ХВОСТОМ рыбу в проруби</a:t>
            </a:r>
          </a:p>
        </p:txBody>
      </p:sp>
      <p:pic>
        <p:nvPicPr>
          <p:cNvPr id="59400" name="Picture 8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839200" y="4572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Прямоугольник 7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583488" y="-171450"/>
            <a:ext cx="1884362" cy="109855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0" y="0"/>
            <a:ext cx="4206600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905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</a:rPr>
              <a:t>«Сказочные» хвосты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786446" y="5429264"/>
            <a:ext cx="98296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>
                  <a:solidFill>
                    <a:srgbClr val="FFC000"/>
                  </a:solidFill>
                </a:ln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ответ</a:t>
            </a:r>
          </a:p>
        </p:txBody>
      </p:sp>
      <p:sp>
        <p:nvSpPr>
          <p:cNvPr id="11" name="Скругленный прямоугольник 10">
            <a:hlinkClick r:id="rId7" action="ppaction://hlinksldjump" highlightClick="1"/>
          </p:cNvPr>
          <p:cNvSpPr/>
          <p:nvPr/>
        </p:nvSpPr>
        <p:spPr>
          <a:xfrm>
            <a:off x="8711952" y="6497960"/>
            <a:ext cx="432048" cy="360040"/>
          </a:xfrm>
          <a:prstGeom prst="roundRect">
            <a:avLst>
              <a:gd name="adj" fmla="val 27104"/>
            </a:avLst>
          </a:prstGeom>
          <a:solidFill>
            <a:schemeClr val="bg2">
              <a:lumMod val="75000"/>
            </a:schemeClr>
          </a:solidFill>
          <a:ln>
            <a:solidFill>
              <a:srgbClr val="66330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>
                  <a:solidFill>
                    <a:srgbClr val="663300"/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  <p:pic>
        <p:nvPicPr>
          <p:cNvPr id="12" name="Прямоугольник 11"/>
          <p:cNvPicPr>
            <a:picLocks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773613" y="1968500"/>
            <a:ext cx="3194050" cy="1860550"/>
          </a:xfrm>
          <a:prstGeom prst="rect">
            <a:avLst/>
          </a:prstGeom>
          <a:noFill/>
        </p:spPr>
      </p:pic>
      <p:pic>
        <p:nvPicPr>
          <p:cNvPr id="57348" name="Picture 4" descr="http://img1.liveinternet.ru/images/attach/c/0/113/500/113500597_0_966a3_3e2f2a84_XL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85813" y="2357438"/>
            <a:ext cx="4791075" cy="419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7" fill="hold"/>
                                        <p:tgtEl>
                                          <p:spTgt spid="594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40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0" r="-5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2"/>
          <p:cNvSpPr txBox="1">
            <a:spLocks noGrp="1"/>
          </p:cNvSpPr>
          <p:nvPr>
            <p:ph idx="1"/>
          </p:nvPr>
        </p:nvSpPr>
        <p:spPr>
          <a:xfrm>
            <a:off x="4429124" y="857232"/>
            <a:ext cx="3643338" cy="5572164"/>
          </a:xfrm>
        </p:spPr>
        <p:txBody>
          <a:bodyPr rtlCol="0">
            <a:normAutofit/>
          </a:bodyPr>
          <a:lstStyle/>
          <a:p>
            <a:pPr marL="0" indent="0" algn="ctr" fontAlgn="auto">
              <a:spcAft>
                <a:spcPts val="0"/>
              </a:spcAft>
              <a:buFont typeface="Arial" charset="0"/>
              <a:buNone/>
              <a:defRPr/>
            </a:pPr>
            <a:r>
              <a:rPr lang="ru-RU" sz="2800" b="1" dirty="0" smtClean="0">
                <a:ln>
                  <a:solidFill>
                    <a:srgbClr val="FFC000"/>
                  </a:solidFill>
                </a:ln>
                <a:latin typeface="Comic Sans MS" pitchFamily="66" charset="0"/>
              </a:rPr>
              <a:t>Под ХВОСТОМ этого животного есть железа, которая содержит противно пахнущую жидкость, которую он выпрыскивает на противника, подняв ХВОСТ</a:t>
            </a:r>
          </a:p>
        </p:txBody>
      </p:sp>
      <p:pic>
        <p:nvPicPr>
          <p:cNvPr id="60424" name="Picture 8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7740650" y="61658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Прямоугольник 7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3188" y="4968875"/>
            <a:ext cx="1884362" cy="1103313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0" y="0"/>
            <a:ext cx="3453189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</a:rPr>
              <a:t>Разные хвосты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57818" y="5786454"/>
            <a:ext cx="98296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>
                  <a:solidFill>
                    <a:srgbClr val="FFC000"/>
                  </a:solidFill>
                </a:ln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ответ</a:t>
            </a:r>
          </a:p>
        </p:txBody>
      </p:sp>
      <p:pic>
        <p:nvPicPr>
          <p:cNvPr id="11" name="Прямоугольник 10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84325" y="609600"/>
            <a:ext cx="3090863" cy="1560513"/>
          </a:xfrm>
          <a:prstGeom prst="rect">
            <a:avLst/>
          </a:prstGeom>
          <a:noFill/>
        </p:spPr>
      </p:pic>
      <p:sp>
        <p:nvSpPr>
          <p:cNvPr id="13" name="Скругленный прямоугольник 12">
            <a:hlinkClick r:id="rId8" action="ppaction://hlinksldjump" highlightClick="1"/>
          </p:cNvPr>
          <p:cNvSpPr/>
          <p:nvPr/>
        </p:nvSpPr>
        <p:spPr>
          <a:xfrm>
            <a:off x="8711952" y="6497960"/>
            <a:ext cx="432048" cy="360040"/>
          </a:xfrm>
          <a:prstGeom prst="roundRect">
            <a:avLst>
              <a:gd name="adj" fmla="val 27104"/>
            </a:avLst>
          </a:prstGeom>
          <a:solidFill>
            <a:schemeClr val="bg2">
              <a:lumMod val="75000"/>
            </a:schemeClr>
          </a:solidFill>
          <a:ln>
            <a:solidFill>
              <a:srgbClr val="66330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>
                  <a:solidFill>
                    <a:srgbClr val="663300"/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  <p:pic>
        <p:nvPicPr>
          <p:cNvPr id="54274" name="Picture 2" descr="http://dc353.4shared.com/img/Nwywp6eT/s7/13f5304e870/skunk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57188" y="1857375"/>
            <a:ext cx="473392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7" fill="hold"/>
                                        <p:tgtEl>
                                          <p:spTgt spid="604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042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hlinkClick r:id="rId5" action="ppaction://hlinksldjump" highlightClick="1"/>
          </p:cNvPr>
          <p:cNvSpPr/>
          <p:nvPr/>
        </p:nvSpPr>
        <p:spPr>
          <a:xfrm>
            <a:off x="8711952" y="6497960"/>
            <a:ext cx="432048" cy="360040"/>
          </a:xfrm>
          <a:prstGeom prst="roundRect">
            <a:avLst>
              <a:gd name="adj" fmla="val 27104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660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>
                  <a:solidFill>
                    <a:srgbClr val="00B050"/>
                  </a:solidFill>
                </a:ln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  <p:sp>
        <p:nvSpPr>
          <p:cNvPr id="6" name="Объект 2"/>
          <p:cNvSpPr txBox="1">
            <a:spLocks noGrp="1"/>
          </p:cNvSpPr>
          <p:nvPr>
            <p:ph idx="1"/>
          </p:nvPr>
        </p:nvSpPr>
        <p:spPr>
          <a:xfrm>
            <a:off x="3357554" y="785794"/>
            <a:ext cx="4887424" cy="4071966"/>
          </a:xfrm>
        </p:spPr>
        <p:txBody>
          <a:bodyPr rtlCol="0">
            <a:normAutofit/>
          </a:bodyPr>
          <a:lstStyle/>
          <a:p>
            <a:pPr marL="0" indent="0" algn="ctr" fontAlgn="auto">
              <a:spcAft>
                <a:spcPts val="0"/>
              </a:spcAft>
              <a:buFont typeface="Arial" charset="0"/>
              <a:buNone/>
              <a:defRPr/>
            </a:pPr>
            <a:r>
              <a:rPr lang="ru-RU" b="1" dirty="0" smtClean="0">
                <a:ln>
                  <a:solidFill>
                    <a:srgbClr val="FFC000"/>
                  </a:solidFill>
                </a:ln>
                <a:latin typeface="Comic Sans MS" pitchFamily="66" charset="0"/>
              </a:rPr>
              <a:t>Очень подвижная птичка, которая, даже отдыхая, постоянно помахивает своим длинным ХВОСТИКОМ. Это её привычка и дала название птице.</a:t>
            </a:r>
            <a:endParaRPr lang="ru-RU" dirty="0" smtClean="0">
              <a:ln>
                <a:solidFill>
                  <a:srgbClr val="FFC000"/>
                </a:solidFill>
              </a:ln>
              <a:latin typeface="Comic Sans MS" pitchFamily="66" charset="0"/>
            </a:endParaRPr>
          </a:p>
        </p:txBody>
      </p:sp>
      <p:pic>
        <p:nvPicPr>
          <p:cNvPr id="8" name="Прямоугольник 7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461250" y="5181600"/>
            <a:ext cx="1884363" cy="1103313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7215206" y="4786322"/>
            <a:ext cx="98296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>
                  <a:solidFill>
                    <a:srgbClr val="FFC000"/>
                  </a:solidFill>
                </a:ln>
                <a:solidFill>
                  <a:srgbClr val="006600"/>
                </a:solidFill>
                <a:latin typeface="Comic Sans MS" pitchFamily="66" charset="0"/>
              </a:rPr>
              <a:t>ответ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214546" y="571480"/>
            <a:ext cx="548547" cy="452431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905">
                  <a:solidFill>
                    <a:srgbClr val="00B050"/>
                  </a:solidFill>
                </a:ln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</a:rPr>
              <a:t>П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905">
                  <a:solidFill>
                    <a:srgbClr val="00B050"/>
                  </a:solidFill>
                </a:ln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</a:rPr>
              <a:t>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905">
                  <a:solidFill>
                    <a:srgbClr val="00B050"/>
                  </a:solidFill>
                </a:ln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</a:rPr>
              <a:t>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905">
                  <a:solidFill>
                    <a:srgbClr val="00B050"/>
                  </a:solidFill>
                </a:ln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</a:rPr>
              <a:t>Ч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905">
                  <a:solidFill>
                    <a:srgbClr val="00B050"/>
                  </a:solidFill>
                </a:ln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</a:rPr>
              <a:t>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905">
                  <a:solidFill>
                    <a:srgbClr val="00B050"/>
                  </a:solidFill>
                </a:ln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</a:rPr>
              <a:t>И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86116" y="5429264"/>
            <a:ext cx="4110421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>
                  <a:solidFill>
                    <a:srgbClr val="00B0F0"/>
                  </a:solidFill>
                </a:ln>
                <a:latin typeface="Monotype Corsiva" pitchFamily="66" charset="0"/>
              </a:rPr>
              <a:t>трясогузка</a:t>
            </a:r>
          </a:p>
        </p:txBody>
      </p:sp>
      <p:pic>
        <p:nvPicPr>
          <p:cNvPr id="55301" name="Picture 5" descr="http://allforchildren.ru/birds/img/bird08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14688" y="857250"/>
            <a:ext cx="5024437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8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8839200" y="40005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showWhenStopped="0"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944563"/>
            <a:ext cx="6224588" cy="4029075"/>
          </a:xfrm>
          <a:prstGeom prst="rect">
            <a:avLst/>
          </a:prstGeom>
          <a:noFill/>
        </p:spPr>
      </p:pic>
      <p:pic>
        <p:nvPicPr>
          <p:cNvPr id="16387" name="Picture 4" descr="http://www.rhymewriters.com/wp-content/uploads/2011/03/Tiger-Tai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86625" y="285750"/>
            <a:ext cx="1565275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6" descr="http://img25.dreamies.de/img/695/b/xprc6evjv9o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86500" y="4786313"/>
            <a:ext cx="3644900" cy="192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8" descr="http://kotoff.org/images/phocagallery/hq/white-bgr/thumbs/phoca_thumb_l_056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15188" y="1714500"/>
            <a:ext cx="7096125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10" descr="http://www.ricwoodanimations.info/wp-content/uploads/2010/04/swing4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57500" y="5072063"/>
            <a:ext cx="1762125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12" descr="http://static.diary.ru/userdir/5/1/1/2/51122/83348964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572375" y="4143375"/>
            <a:ext cx="904875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http://i1159.photobucket.com/albums/p623/kiara1321/grey_warmblood_tr_stock_2_by_bundy_stock-d4bee75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1763" y="1143000"/>
            <a:ext cx="4127500" cy="404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кругленный прямоугольник 3">
            <a:hlinkClick r:id="rId6" action="ppaction://hlinksldjump" highlightClick="1"/>
          </p:cNvPr>
          <p:cNvSpPr/>
          <p:nvPr/>
        </p:nvSpPr>
        <p:spPr>
          <a:xfrm>
            <a:off x="8711952" y="6497960"/>
            <a:ext cx="432048" cy="360040"/>
          </a:xfrm>
          <a:prstGeom prst="roundRect">
            <a:avLst>
              <a:gd name="adj" fmla="val 27104"/>
            </a:avLst>
          </a:prstGeom>
          <a:solidFill>
            <a:schemeClr val="bg2">
              <a:lumMod val="75000"/>
            </a:schemeClr>
          </a:solidFill>
          <a:ln>
            <a:solidFill>
              <a:srgbClr val="66330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>
                  <a:solidFill>
                    <a:srgbClr val="FFC000"/>
                  </a:solidFill>
                </a:ln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  <p:sp>
        <p:nvSpPr>
          <p:cNvPr id="6" name="Объект 2"/>
          <p:cNvSpPr txBox="1">
            <a:spLocks noGrp="1"/>
          </p:cNvSpPr>
          <p:nvPr>
            <p:ph idx="1"/>
          </p:nvPr>
        </p:nvSpPr>
        <p:spPr>
          <a:xfrm>
            <a:off x="785786" y="1571612"/>
            <a:ext cx="4143404" cy="3929090"/>
          </a:xfrm>
        </p:spPr>
        <p:txBody>
          <a:bodyPr rtlCol="0">
            <a:noAutofit/>
          </a:bodyPr>
          <a:lstStyle/>
          <a:p>
            <a:pPr marL="0" indent="0" algn="ctr" fontAlgn="auto">
              <a:spcAft>
                <a:spcPts val="0"/>
              </a:spcAft>
              <a:buFont typeface="Arial" charset="0"/>
              <a:buNone/>
              <a:defRPr/>
            </a:pPr>
            <a:r>
              <a:rPr lang="ru-RU" b="1" dirty="0" smtClean="0">
                <a:ln>
                  <a:solidFill>
                    <a:srgbClr val="FFC000"/>
                  </a:solidFill>
                </a:ln>
                <a:latin typeface="Comic Sans MS" pitchFamily="66" charset="0"/>
              </a:rPr>
              <a:t>ХВОСТ этой красавицы дал название женской причёске. Её ХВОСТ расчёсывают, завивают, заплетают в косы</a:t>
            </a:r>
          </a:p>
        </p:txBody>
      </p:sp>
      <p:pic>
        <p:nvPicPr>
          <p:cNvPr id="57352" name="Picture 8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5500688" y="635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Прямоугольник 7"/>
          <p:cNvPicPr>
            <a:picLocks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321550" y="469900"/>
            <a:ext cx="1882775" cy="1103313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643702" y="5786454"/>
            <a:ext cx="98296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>
                  <a:solidFill>
                    <a:srgbClr val="FFC000"/>
                  </a:solidFill>
                </a:ln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ответ</a:t>
            </a:r>
          </a:p>
        </p:txBody>
      </p:sp>
      <p:pic>
        <p:nvPicPr>
          <p:cNvPr id="10" name="Прямоугольник 9"/>
          <p:cNvPicPr>
            <a:picLocks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059488" y="292100"/>
            <a:ext cx="3833812" cy="2981325"/>
          </a:xfrm>
          <a:prstGeom prst="rect">
            <a:avLst/>
          </a:prstGeom>
          <a:noFill/>
        </p:spPr>
      </p:pic>
      <p:pic>
        <p:nvPicPr>
          <p:cNvPr id="11" name="Прямоугольник 10"/>
          <p:cNvPicPr>
            <a:picLocks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88975" y="622300"/>
            <a:ext cx="4432300" cy="742950"/>
          </a:xfrm>
          <a:prstGeom prst="rect">
            <a:avLst/>
          </a:prstGeom>
          <a:noFill/>
        </p:spPr>
      </p:pic>
      <p:pic>
        <p:nvPicPr>
          <p:cNvPr id="12" name="Прямоугольник 11"/>
          <p:cNvPicPr>
            <a:picLocks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15888" y="5059363"/>
            <a:ext cx="1871662" cy="15859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7" fill="hold"/>
                                        <p:tgtEl>
                                          <p:spTgt spid="573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35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6" name="Text Box 8"/>
          <p:cNvSpPr txBox="1">
            <a:spLocks noChangeArrowheads="1"/>
          </p:cNvSpPr>
          <p:nvPr/>
        </p:nvSpPr>
        <p:spPr bwMode="auto">
          <a:xfrm>
            <a:off x="1000100" y="1357298"/>
            <a:ext cx="7072362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>
                  <a:solidFill>
                    <a:srgbClr val="00B0F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Для этого речного строителя его ХВОСТ является и рулём, и веслом, в нём же он накапливает жир на зиму</a:t>
            </a:r>
          </a:p>
        </p:txBody>
      </p:sp>
      <p:pic>
        <p:nvPicPr>
          <p:cNvPr id="58377" name="Picture 9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572500" y="54292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Прямоугольник 6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90650" y="42863"/>
            <a:ext cx="1882775" cy="110331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929190" y="0"/>
            <a:ext cx="4100803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>
                  <a:solidFill>
                    <a:schemeClr val="tx1"/>
                  </a:solidFill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</a:rPr>
              <a:t>«Морские» хвосты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286512" y="6396335"/>
            <a:ext cx="98296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latin typeface="Comic Sans MS" pitchFamily="66" charset="0"/>
              </a:rPr>
              <a:t>ответ</a:t>
            </a:r>
          </a:p>
        </p:txBody>
      </p:sp>
      <p:sp>
        <p:nvSpPr>
          <p:cNvPr id="10" name="Скругленный прямоугольник 9">
            <a:hlinkClick r:id="rId7" action="ppaction://hlinksldjump" highlightClick="1"/>
          </p:cNvPr>
          <p:cNvSpPr/>
          <p:nvPr/>
        </p:nvSpPr>
        <p:spPr>
          <a:xfrm>
            <a:off x="8711952" y="6497960"/>
            <a:ext cx="432048" cy="360040"/>
          </a:xfrm>
          <a:prstGeom prst="roundRect">
            <a:avLst>
              <a:gd name="adj" fmla="val 27104"/>
            </a:avLst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>
                  <a:solidFill>
                    <a:srgbClr val="00B0F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857356" y="3786190"/>
            <a:ext cx="1709122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>
                  <a:solidFill>
                    <a:srgbClr val="00B0F0"/>
                  </a:solidFill>
                </a:ln>
                <a:latin typeface="Monotype Corsiva" pitchFamily="66" charset="0"/>
              </a:rPr>
              <a:t>бобр</a:t>
            </a:r>
          </a:p>
        </p:txBody>
      </p:sp>
      <p:pic>
        <p:nvPicPr>
          <p:cNvPr id="54274" name="Picture 2" descr="http://ic.pics.livejournal.com/sweden_info/71347626/142560/142560_900.gi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429125" y="3500438"/>
            <a:ext cx="3857625" cy="2624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8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1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407" fill="hold"/>
                                        <p:tgtEl>
                                          <p:spTgt spid="583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8377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2"/>
          <p:cNvSpPr txBox="1">
            <a:spLocks noGrp="1"/>
          </p:cNvSpPr>
          <p:nvPr>
            <p:ph idx="1"/>
          </p:nvPr>
        </p:nvSpPr>
        <p:spPr>
          <a:xfrm rot="21329288">
            <a:off x="848422" y="1136309"/>
            <a:ext cx="3674321" cy="5369744"/>
          </a:xfrm>
        </p:spPr>
        <p:txBody>
          <a:bodyPr rtlCol="0">
            <a:normAutofit lnSpcReduction="10000"/>
          </a:bodyPr>
          <a:lstStyle/>
          <a:p>
            <a:pPr marL="0" indent="0" algn="ctr" fontAlgn="auto">
              <a:spcAft>
                <a:spcPts val="0"/>
              </a:spcAft>
              <a:buFont typeface="Arial" charset="0"/>
              <a:buNone/>
              <a:defRPr/>
            </a:pPr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latin typeface="Comic Sans MS" pitchFamily="66" charset="0"/>
              </a:rPr>
              <a:t>Владелица длинного пушистого ХВОСТА, которой принадлежат слова: «Мёрзни, мёрзни волчий ХВОСТ»</a:t>
            </a:r>
          </a:p>
        </p:txBody>
      </p:sp>
      <p:pic>
        <p:nvPicPr>
          <p:cNvPr id="59400" name="Picture 8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839200" y="4572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Прямоугольник 7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583488" y="-171450"/>
            <a:ext cx="1884362" cy="109855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0" y="0"/>
            <a:ext cx="4206600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905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</a:rPr>
              <a:t>«Сказочные» хвосты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786446" y="5429264"/>
            <a:ext cx="98296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>
                  <a:solidFill>
                    <a:srgbClr val="FFC000"/>
                  </a:solidFill>
                </a:ln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ответ</a:t>
            </a:r>
          </a:p>
        </p:txBody>
      </p:sp>
      <p:sp>
        <p:nvSpPr>
          <p:cNvPr id="11" name="Скругленный прямоугольник 10">
            <a:hlinkClick r:id="rId7" action="ppaction://hlinksldjump" highlightClick="1"/>
          </p:cNvPr>
          <p:cNvSpPr/>
          <p:nvPr/>
        </p:nvSpPr>
        <p:spPr>
          <a:xfrm>
            <a:off x="8711952" y="6497960"/>
            <a:ext cx="432048" cy="360040"/>
          </a:xfrm>
          <a:prstGeom prst="roundRect">
            <a:avLst>
              <a:gd name="adj" fmla="val 27104"/>
            </a:avLst>
          </a:prstGeom>
          <a:solidFill>
            <a:schemeClr val="bg2">
              <a:lumMod val="75000"/>
            </a:schemeClr>
          </a:solidFill>
          <a:ln>
            <a:solidFill>
              <a:srgbClr val="66330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>
                  <a:solidFill>
                    <a:srgbClr val="663300"/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  <p:pic>
        <p:nvPicPr>
          <p:cNvPr id="12" name="Прямоугольник 11"/>
          <p:cNvPicPr>
            <a:picLocks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176588" y="-23813"/>
            <a:ext cx="3432175" cy="3357563"/>
          </a:xfrm>
          <a:prstGeom prst="rect">
            <a:avLst/>
          </a:prstGeom>
          <a:noFill/>
        </p:spPr>
      </p:pic>
      <p:pic>
        <p:nvPicPr>
          <p:cNvPr id="59394" name="Picture 2" descr="http://img-fotki.yandex.ru/get/6513/39663434.1bc/0_79c20_ff18f3e6_XL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286250" y="214313"/>
            <a:ext cx="4381500" cy="477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7" fill="hold"/>
                                        <p:tgtEl>
                                          <p:spTgt spid="594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40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0" r="-4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http://www.clipartpal.com/_thumbs/pd/animal/opossum_3.pn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14688" y="2992438"/>
            <a:ext cx="5214937" cy="311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Объект 2"/>
          <p:cNvSpPr txBox="1">
            <a:spLocks noGrp="1"/>
          </p:cNvSpPr>
          <p:nvPr>
            <p:ph idx="1"/>
          </p:nvPr>
        </p:nvSpPr>
        <p:spPr>
          <a:xfrm>
            <a:off x="857224" y="857232"/>
            <a:ext cx="6929486" cy="2428892"/>
          </a:xfrm>
        </p:spPr>
        <p:txBody>
          <a:bodyPr rtlCol="0">
            <a:normAutofit lnSpcReduction="10000"/>
          </a:bodyPr>
          <a:lstStyle/>
          <a:p>
            <a:pPr marL="0" indent="0" algn="ctr" fontAlgn="auto">
              <a:spcAft>
                <a:spcPts val="0"/>
              </a:spcAft>
              <a:buFont typeface="Arial" charset="0"/>
              <a:buNone/>
              <a:defRPr/>
            </a:pPr>
            <a:r>
              <a:rPr lang="ru-RU" sz="2600" b="1" dirty="0" smtClean="0">
                <a:ln>
                  <a:solidFill>
                    <a:srgbClr val="FFC000"/>
                  </a:solidFill>
                </a:ln>
                <a:latin typeface="Comic Sans MS" pitchFamily="66" charset="0"/>
              </a:rPr>
              <a:t>Длинный голый ХВОСТ этого животного, напоминающего крысу, заменяет ему пятую лапу. Живя на деревьях, он постоянно пускает его в ход, обвивая цепкими кольцами то одну, то другую ветвь</a:t>
            </a:r>
          </a:p>
        </p:txBody>
      </p:sp>
      <p:pic>
        <p:nvPicPr>
          <p:cNvPr id="60424" name="Picture 8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7740650" y="61658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Прямоугольник 7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3188" y="4968875"/>
            <a:ext cx="1884362" cy="1103313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0" y="0"/>
            <a:ext cx="3453189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</a:rPr>
              <a:t>Разные хвосты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786446" y="5857892"/>
            <a:ext cx="98296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>
                  <a:solidFill>
                    <a:srgbClr val="FFC000"/>
                  </a:solidFill>
                </a:ln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ответ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000100" y="3500438"/>
            <a:ext cx="263245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228600">
                    <a:schemeClr val="bg2">
                      <a:lumMod val="50000"/>
                      <a:alpha val="40000"/>
                    </a:schemeClr>
                  </a:glow>
                </a:effectLst>
                <a:latin typeface="Arial Narrow" pitchFamily="34" charset="0"/>
              </a:rPr>
              <a:t>опоссум</a:t>
            </a:r>
          </a:p>
        </p:txBody>
      </p:sp>
      <p:sp>
        <p:nvSpPr>
          <p:cNvPr id="13" name="Скругленный прямоугольник 12">
            <a:hlinkClick r:id="rId8" action="ppaction://hlinksldjump" highlightClick="1"/>
          </p:cNvPr>
          <p:cNvSpPr/>
          <p:nvPr/>
        </p:nvSpPr>
        <p:spPr>
          <a:xfrm>
            <a:off x="8711952" y="6497960"/>
            <a:ext cx="432048" cy="360040"/>
          </a:xfrm>
          <a:prstGeom prst="roundRect">
            <a:avLst>
              <a:gd name="adj" fmla="val 27104"/>
            </a:avLst>
          </a:prstGeom>
          <a:solidFill>
            <a:schemeClr val="bg2">
              <a:lumMod val="75000"/>
            </a:schemeClr>
          </a:solidFill>
          <a:ln>
            <a:solidFill>
              <a:srgbClr val="66330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>
                  <a:solidFill>
                    <a:srgbClr val="663300"/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7" fill="hold"/>
                                        <p:tgtEl>
                                          <p:spTgt spid="604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042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hlinkClick r:id="rId5" action="ppaction://hlinksldjump" highlightClick="1"/>
          </p:cNvPr>
          <p:cNvSpPr/>
          <p:nvPr/>
        </p:nvSpPr>
        <p:spPr>
          <a:xfrm>
            <a:off x="8711952" y="6497960"/>
            <a:ext cx="432048" cy="360040"/>
          </a:xfrm>
          <a:prstGeom prst="roundRect">
            <a:avLst>
              <a:gd name="adj" fmla="val 27104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660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>
                  <a:solidFill>
                    <a:srgbClr val="00B050"/>
                  </a:solidFill>
                </a:ln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  <p:sp>
        <p:nvSpPr>
          <p:cNvPr id="6" name="Объект 2"/>
          <p:cNvSpPr txBox="1">
            <a:spLocks noGrp="1"/>
          </p:cNvSpPr>
          <p:nvPr>
            <p:ph idx="1"/>
          </p:nvPr>
        </p:nvSpPr>
        <p:spPr>
          <a:xfrm>
            <a:off x="3357554" y="1071546"/>
            <a:ext cx="4887424" cy="3857652"/>
          </a:xfrm>
        </p:spPr>
        <p:txBody>
          <a:bodyPr rtlCol="0">
            <a:normAutofit/>
          </a:bodyPr>
          <a:lstStyle/>
          <a:p>
            <a:pPr marL="0" indent="0" algn="ctr" fontAlgn="auto">
              <a:spcAft>
                <a:spcPts val="0"/>
              </a:spcAft>
              <a:buFont typeface="Arial" charset="0"/>
              <a:buNone/>
              <a:defRPr/>
            </a:pPr>
            <a:r>
              <a:rPr lang="ru-RU" b="1" dirty="0" smtClean="0">
                <a:ln>
                  <a:solidFill>
                    <a:srgbClr val="FFC000"/>
                  </a:solidFill>
                </a:ln>
                <a:latin typeface="Comic Sans MS" pitchFamily="66" charset="0"/>
              </a:rPr>
              <a:t>ХВОСТ этой небольшой буровато-серой птицы огненно-рыжий, потому-то он и дал ей такое «пожароопасное» название.</a:t>
            </a:r>
            <a:endParaRPr lang="ru-RU" dirty="0" smtClean="0">
              <a:ln>
                <a:solidFill>
                  <a:srgbClr val="FFC000"/>
                </a:solidFill>
              </a:ln>
              <a:latin typeface="Comic Sans MS" pitchFamily="66" charset="0"/>
            </a:endParaRPr>
          </a:p>
        </p:txBody>
      </p:sp>
      <p:pic>
        <p:nvPicPr>
          <p:cNvPr id="8" name="Прямоугольник 7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461250" y="5181600"/>
            <a:ext cx="1884363" cy="1103313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7215206" y="4786322"/>
            <a:ext cx="98296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>
                  <a:solidFill>
                    <a:srgbClr val="FFC000"/>
                  </a:solidFill>
                </a:ln>
                <a:solidFill>
                  <a:srgbClr val="006600"/>
                </a:solidFill>
                <a:latin typeface="Comic Sans MS" pitchFamily="66" charset="0"/>
              </a:rPr>
              <a:t>ответ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214546" y="571480"/>
            <a:ext cx="548547" cy="452431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905">
                  <a:solidFill>
                    <a:srgbClr val="00B050"/>
                  </a:solidFill>
                </a:ln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</a:rPr>
              <a:t>П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905">
                  <a:solidFill>
                    <a:srgbClr val="00B050"/>
                  </a:solidFill>
                </a:ln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</a:rPr>
              <a:t>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905">
                  <a:solidFill>
                    <a:srgbClr val="00B050"/>
                  </a:solidFill>
                </a:ln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</a:rPr>
              <a:t>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905">
                  <a:solidFill>
                    <a:srgbClr val="00B050"/>
                  </a:solidFill>
                </a:ln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</a:rPr>
              <a:t>Ч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905">
                  <a:solidFill>
                    <a:srgbClr val="00B050"/>
                  </a:solidFill>
                </a:ln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</a:rPr>
              <a:t>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905">
                  <a:solidFill>
                    <a:srgbClr val="00B050"/>
                  </a:solidFill>
                </a:ln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</a:rPr>
              <a:t>И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786050" y="5357826"/>
            <a:ext cx="4482317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>
                  <a:solidFill>
                    <a:srgbClr val="00B0F0"/>
                  </a:solidFill>
                </a:ln>
                <a:latin typeface="Monotype Corsiva" pitchFamily="66" charset="0"/>
              </a:rPr>
              <a:t>горихвостка</a:t>
            </a:r>
          </a:p>
        </p:txBody>
      </p:sp>
      <p:pic>
        <p:nvPicPr>
          <p:cNvPr id="13" name="Picture 8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8839200" y="40005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3" name="Picture 3" descr="http://otvet.imgsmail.ru/download/9da602cb18b4998132cbee46149f9807_i-4015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75" y="1143000"/>
            <a:ext cx="5715000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showWhenStopped="0"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hlinkClick r:id="rId5" action="ppaction://hlinksldjump" highlightClick="1"/>
          </p:cNvPr>
          <p:cNvSpPr/>
          <p:nvPr/>
        </p:nvSpPr>
        <p:spPr>
          <a:xfrm>
            <a:off x="8711952" y="6497960"/>
            <a:ext cx="432048" cy="360040"/>
          </a:xfrm>
          <a:prstGeom prst="roundRect">
            <a:avLst>
              <a:gd name="adj" fmla="val 27104"/>
            </a:avLst>
          </a:prstGeom>
          <a:solidFill>
            <a:schemeClr val="bg2">
              <a:lumMod val="75000"/>
            </a:schemeClr>
          </a:solidFill>
          <a:ln>
            <a:solidFill>
              <a:srgbClr val="66330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>
                  <a:solidFill>
                    <a:srgbClr val="FFC000"/>
                  </a:solidFill>
                </a:ln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  <p:sp>
        <p:nvSpPr>
          <p:cNvPr id="6" name="Объект 2"/>
          <p:cNvSpPr txBox="1">
            <a:spLocks noGrp="1"/>
          </p:cNvSpPr>
          <p:nvPr>
            <p:ph idx="1"/>
          </p:nvPr>
        </p:nvSpPr>
        <p:spPr>
          <a:xfrm>
            <a:off x="5643570" y="1785926"/>
            <a:ext cx="3214710" cy="3929090"/>
          </a:xfrm>
        </p:spPr>
        <p:txBody>
          <a:bodyPr rtlCol="0">
            <a:noAutofit/>
          </a:bodyPr>
          <a:lstStyle/>
          <a:p>
            <a:pPr marL="0" indent="0" algn="ctr" fontAlgn="auto">
              <a:spcAft>
                <a:spcPts val="0"/>
              </a:spcAft>
              <a:buFont typeface="Arial" charset="0"/>
              <a:buNone/>
              <a:defRPr/>
            </a:pPr>
            <a:r>
              <a:rPr lang="ru-RU" sz="3600" b="1" dirty="0" smtClean="0">
                <a:ln>
                  <a:solidFill>
                    <a:srgbClr val="FFC000"/>
                  </a:solidFill>
                </a:ln>
                <a:latin typeface="Comic Sans MS" pitchFamily="66" charset="0"/>
              </a:rPr>
              <a:t>Про неё говорят, что она дрожит, точно её ХВОСТИК</a:t>
            </a:r>
          </a:p>
        </p:txBody>
      </p:sp>
      <p:pic>
        <p:nvPicPr>
          <p:cNvPr id="57352" name="Picture 8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5500688" y="635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Прямоугольник 7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462588" y="396875"/>
            <a:ext cx="1882775" cy="1103313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643702" y="5786454"/>
            <a:ext cx="98296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>
                  <a:solidFill>
                    <a:srgbClr val="FFC000"/>
                  </a:solidFill>
                </a:ln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ответ</a:t>
            </a:r>
          </a:p>
        </p:txBody>
      </p:sp>
      <p:pic>
        <p:nvPicPr>
          <p:cNvPr id="10" name="Прямоугольник 9"/>
          <p:cNvPicPr>
            <a:picLocks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017588" y="4364038"/>
            <a:ext cx="3230562" cy="169545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857224" y="571480"/>
            <a:ext cx="4095993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905">
                  <a:solidFill>
                    <a:sysClr val="windowText" lastClr="000000"/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</a:rPr>
              <a:t>«Домашние» хвосты</a:t>
            </a:r>
          </a:p>
        </p:txBody>
      </p:sp>
      <p:pic>
        <p:nvPicPr>
          <p:cNvPr id="55298" name="Picture 2" descr="http://zhirafa-tut.ru/components/com_jshopping/files/img_products/full_13743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38" y="1143000"/>
            <a:ext cx="4530725" cy="397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7" fill="hold"/>
                                        <p:tgtEl>
                                          <p:spTgt spid="573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35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6" name="Text Box 8"/>
          <p:cNvSpPr txBox="1">
            <a:spLocks noChangeArrowheads="1"/>
          </p:cNvSpPr>
          <p:nvPr/>
        </p:nvSpPr>
        <p:spPr bwMode="auto">
          <a:xfrm>
            <a:off x="857224" y="1428736"/>
            <a:ext cx="7416825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>
                  <a:solidFill>
                    <a:srgbClr val="00B0F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Это рыба может плавать ХВОСТОМ вперёд: она «включает задний ход», столкнувшись с врагом</a:t>
            </a:r>
          </a:p>
        </p:txBody>
      </p:sp>
      <p:pic>
        <p:nvPicPr>
          <p:cNvPr id="58377" name="Picture 9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572500" y="54292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Прямоугольник 6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90650" y="42863"/>
            <a:ext cx="1882775" cy="110331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929190" y="0"/>
            <a:ext cx="4100803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>
                  <a:solidFill>
                    <a:schemeClr val="tx1"/>
                  </a:solidFill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</a:rPr>
              <a:t>«Морские» хвосты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286512" y="6396335"/>
            <a:ext cx="98296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latin typeface="Comic Sans MS" pitchFamily="66" charset="0"/>
              </a:rPr>
              <a:t>ответ</a:t>
            </a:r>
          </a:p>
        </p:txBody>
      </p:sp>
      <p:sp>
        <p:nvSpPr>
          <p:cNvPr id="10" name="Скругленный прямоугольник 9">
            <a:hlinkClick r:id="rId7" action="ppaction://hlinksldjump" highlightClick="1"/>
          </p:cNvPr>
          <p:cNvSpPr/>
          <p:nvPr/>
        </p:nvSpPr>
        <p:spPr>
          <a:xfrm>
            <a:off x="8711952" y="6497960"/>
            <a:ext cx="432048" cy="360040"/>
          </a:xfrm>
          <a:prstGeom prst="roundRect">
            <a:avLst>
              <a:gd name="adj" fmla="val 27104"/>
            </a:avLst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>
                  <a:solidFill>
                    <a:srgbClr val="00B0F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715008" y="3143248"/>
            <a:ext cx="2500330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>
                  <a:solidFill>
                    <a:srgbClr val="00B0F0"/>
                  </a:solidFill>
                </a:ln>
                <a:latin typeface="Monotype Corsiva" pitchFamily="66" charset="0"/>
              </a:rPr>
              <a:t>рыба-нож</a:t>
            </a:r>
          </a:p>
        </p:txBody>
      </p:sp>
      <p:pic>
        <p:nvPicPr>
          <p:cNvPr id="12" name="Прямоугольник 11"/>
          <p:cNvPicPr>
            <a:picLocks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468563" y="5480050"/>
            <a:ext cx="3206750" cy="744538"/>
          </a:xfrm>
          <a:prstGeom prst="rect">
            <a:avLst/>
          </a:prstGeom>
          <a:noFill/>
        </p:spPr>
      </p:pic>
      <p:pic>
        <p:nvPicPr>
          <p:cNvPr id="55300" name="Picture 4" descr="http://houseaqua.ru/uploads/posts/2012-08/1346435441_indiyskiy-nozh_1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38243">
            <a:off x="790575" y="2517775"/>
            <a:ext cx="5286375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8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1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407" fill="hold"/>
                                        <p:tgtEl>
                                          <p:spTgt spid="583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8377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2"/>
          <p:cNvSpPr txBox="1">
            <a:spLocks noGrp="1"/>
          </p:cNvSpPr>
          <p:nvPr>
            <p:ph idx="1"/>
          </p:nvPr>
        </p:nvSpPr>
        <p:spPr>
          <a:xfrm rot="21329288">
            <a:off x="3412222" y="956592"/>
            <a:ext cx="4774659" cy="1759896"/>
          </a:xfrm>
        </p:spPr>
        <p:txBody>
          <a:bodyPr rtlCol="0">
            <a:normAutofit/>
          </a:bodyPr>
          <a:lstStyle/>
          <a:p>
            <a:pPr marL="0" indent="0" algn="ctr" fontAlgn="auto">
              <a:spcAft>
                <a:spcPts val="0"/>
              </a:spcAft>
              <a:buFont typeface="Arial" charset="0"/>
              <a:buNone/>
              <a:defRPr/>
            </a:pPr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latin typeface="Comic Sans MS" pitchFamily="66" charset="0"/>
              </a:rPr>
              <a:t>В известной сказке он потерял свой ХВОСТ</a:t>
            </a:r>
          </a:p>
        </p:txBody>
      </p:sp>
      <p:pic>
        <p:nvPicPr>
          <p:cNvPr id="59400" name="Picture 8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839200" y="4572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Прямоугольник 7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583488" y="-171450"/>
            <a:ext cx="1884362" cy="109855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0" y="0"/>
            <a:ext cx="4206600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905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</a:rPr>
              <a:t>«Сказочные» хвосты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786446" y="5429264"/>
            <a:ext cx="98296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>
                  <a:solidFill>
                    <a:srgbClr val="FFC000"/>
                  </a:solidFill>
                </a:ln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ответ</a:t>
            </a:r>
          </a:p>
        </p:txBody>
      </p:sp>
      <p:sp>
        <p:nvSpPr>
          <p:cNvPr id="11" name="Скругленный прямоугольник 10">
            <a:hlinkClick r:id="rId7" action="ppaction://hlinksldjump" highlightClick="1"/>
          </p:cNvPr>
          <p:cNvSpPr/>
          <p:nvPr/>
        </p:nvSpPr>
        <p:spPr>
          <a:xfrm>
            <a:off x="8711952" y="6497960"/>
            <a:ext cx="432048" cy="360040"/>
          </a:xfrm>
          <a:prstGeom prst="roundRect">
            <a:avLst>
              <a:gd name="adj" fmla="val 27104"/>
            </a:avLst>
          </a:prstGeom>
          <a:solidFill>
            <a:schemeClr val="bg2">
              <a:lumMod val="75000"/>
            </a:schemeClr>
          </a:solidFill>
          <a:ln>
            <a:solidFill>
              <a:srgbClr val="66330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>
                  <a:solidFill>
                    <a:srgbClr val="663300"/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  <p:pic>
        <p:nvPicPr>
          <p:cNvPr id="12" name="Прямоугольник 11"/>
          <p:cNvPicPr>
            <a:picLocks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389313" y="1962150"/>
            <a:ext cx="4035425" cy="3848100"/>
          </a:xfrm>
          <a:prstGeom prst="rect">
            <a:avLst/>
          </a:prstGeom>
          <a:noFill/>
        </p:spPr>
      </p:pic>
      <p:pic>
        <p:nvPicPr>
          <p:cNvPr id="58370" name="Picture 2" descr="http://900igr.net/datai/literatura/Vinni-Pukh-Alan-Miln/0001-001-Malchik-medvezhonok-i-skazka.pn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43103">
            <a:off x="1263650" y="1036638"/>
            <a:ext cx="2705100" cy="543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7" fill="hold"/>
                                        <p:tgtEl>
                                          <p:spTgt spid="594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40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0" r="-4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2"/>
          <p:cNvSpPr txBox="1">
            <a:spLocks noGrp="1"/>
          </p:cNvSpPr>
          <p:nvPr>
            <p:ph idx="1"/>
          </p:nvPr>
        </p:nvSpPr>
        <p:spPr>
          <a:xfrm>
            <a:off x="2143108" y="928670"/>
            <a:ext cx="5214974" cy="1785950"/>
          </a:xfrm>
        </p:spPr>
        <p:txBody>
          <a:bodyPr rtlCol="0">
            <a:normAutofit/>
          </a:bodyPr>
          <a:lstStyle/>
          <a:p>
            <a:pPr marL="0" indent="0" algn="ctr" fontAlgn="auto">
              <a:spcAft>
                <a:spcPts val="0"/>
              </a:spcAft>
              <a:buFont typeface="Arial" charset="0"/>
              <a:buNone/>
              <a:defRPr/>
            </a:pPr>
            <a:r>
              <a:rPr lang="ru-RU" sz="3600" b="1" dirty="0" smtClean="0">
                <a:ln>
                  <a:solidFill>
                    <a:srgbClr val="FFC000"/>
                  </a:solidFill>
                </a:ln>
                <a:latin typeface="Comic Sans MS" pitchFamily="66" charset="0"/>
              </a:rPr>
              <a:t>У этого вида приматов ХВОСТ за ненадобностью отпал</a:t>
            </a:r>
          </a:p>
        </p:txBody>
      </p:sp>
      <p:pic>
        <p:nvPicPr>
          <p:cNvPr id="60424" name="Picture 8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7740650" y="61658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Прямоугольник 7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3188" y="4968875"/>
            <a:ext cx="1884362" cy="1103313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0" y="0"/>
            <a:ext cx="3453189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</a:rPr>
              <a:t>Разные хвосты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786446" y="5857892"/>
            <a:ext cx="98296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>
                  <a:solidFill>
                    <a:srgbClr val="FFC000"/>
                  </a:solidFill>
                </a:ln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ответ</a:t>
            </a:r>
          </a:p>
        </p:txBody>
      </p:sp>
      <p:pic>
        <p:nvPicPr>
          <p:cNvPr id="11" name="Прямоугольник 10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473700" y="2090738"/>
            <a:ext cx="3481388" cy="3560762"/>
          </a:xfrm>
          <a:prstGeom prst="rect">
            <a:avLst/>
          </a:prstGeom>
          <a:noFill/>
        </p:spPr>
      </p:pic>
      <p:sp>
        <p:nvSpPr>
          <p:cNvPr id="13" name="Скругленный прямоугольник 12">
            <a:hlinkClick r:id="rId8" action="ppaction://hlinksldjump" highlightClick="1"/>
          </p:cNvPr>
          <p:cNvSpPr/>
          <p:nvPr/>
        </p:nvSpPr>
        <p:spPr>
          <a:xfrm>
            <a:off x="8711952" y="6497960"/>
            <a:ext cx="432048" cy="360040"/>
          </a:xfrm>
          <a:prstGeom prst="roundRect">
            <a:avLst>
              <a:gd name="adj" fmla="val 27104"/>
            </a:avLst>
          </a:prstGeom>
          <a:solidFill>
            <a:schemeClr val="bg2">
              <a:lumMod val="75000"/>
            </a:schemeClr>
          </a:solidFill>
          <a:ln>
            <a:solidFill>
              <a:srgbClr val="66330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>
                  <a:solidFill>
                    <a:srgbClr val="663300"/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  <p:pic>
        <p:nvPicPr>
          <p:cNvPr id="1026" name="Picture 2" descr="http://www.darwinmuseum.ru/expos/floor3/evol/img/boy_b.gif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50" y="857250"/>
            <a:ext cx="1649413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http://vybor.ua/uploadfiles/article/5114c7ab51677.jpg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0250" y="2571750"/>
            <a:ext cx="4889500" cy="345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7" fill="hold"/>
                                        <p:tgtEl>
                                          <p:spTgt spid="604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042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Блок-схема: узел 3"/>
          <p:cNvGrpSpPr>
            <a:grpSpLocks/>
          </p:cNvGrpSpPr>
          <p:nvPr/>
        </p:nvGrpSpPr>
        <p:grpSpPr bwMode="auto">
          <a:xfrm>
            <a:off x="280988" y="6059488"/>
            <a:ext cx="688975" cy="609600"/>
            <a:chOff x="177" y="3817"/>
            <a:chExt cx="434" cy="384"/>
          </a:xfrm>
        </p:grpSpPr>
        <p:pic>
          <p:nvPicPr>
            <p:cNvPr id="45058" name="Блок-схема: узел 3">
              <a:hlinkClick r:id="rId5" action="ppaction://hlinksldjump"/>
            </p:cNvPr>
            <p:cNvPicPr>
              <a:picLocks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77" y="3817"/>
              <a:ext cx="434" cy="384"/>
            </a:xfrm>
            <a:prstGeom prst="rect">
              <a:avLst/>
            </a:prstGeom>
            <a:noFill/>
          </p:spPr>
        </p:pic>
        <p:sp>
          <p:nvSpPr>
            <p:cNvPr id="45059" name="Text Box 3"/>
            <p:cNvSpPr txBox="1">
              <a:spLocks noChangeArrowheads="1"/>
            </p:cNvSpPr>
            <p:nvPr/>
          </p:nvSpPr>
          <p:spPr bwMode="auto">
            <a:xfrm>
              <a:off x="267" y="3885"/>
              <a:ext cx="256" cy="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5" name="Блок-схема: узел 4"/>
          <p:cNvGrpSpPr>
            <a:grpSpLocks/>
          </p:cNvGrpSpPr>
          <p:nvPr/>
        </p:nvGrpSpPr>
        <p:grpSpPr bwMode="auto">
          <a:xfrm>
            <a:off x="1268413" y="6059488"/>
            <a:ext cx="693737" cy="609600"/>
            <a:chOff x="799" y="3817"/>
            <a:chExt cx="437" cy="384"/>
          </a:xfrm>
        </p:grpSpPr>
        <p:pic>
          <p:nvPicPr>
            <p:cNvPr id="45061" name="Блок-схема: узел 4">
              <a:hlinkClick r:id="rId7" action="ppaction://hlinksldjump"/>
            </p:cNvPr>
            <p:cNvPicPr>
              <a:picLocks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799" y="3817"/>
              <a:ext cx="437" cy="384"/>
            </a:xfrm>
            <a:prstGeom prst="rect">
              <a:avLst/>
            </a:prstGeom>
            <a:noFill/>
          </p:spPr>
        </p:pic>
        <p:sp>
          <p:nvSpPr>
            <p:cNvPr id="45062" name="Text Box 6"/>
            <p:cNvSpPr txBox="1">
              <a:spLocks noChangeArrowheads="1"/>
            </p:cNvSpPr>
            <p:nvPr/>
          </p:nvSpPr>
          <p:spPr bwMode="auto">
            <a:xfrm>
              <a:off x="892" y="3885"/>
              <a:ext cx="257" cy="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6" name="Блок-схема: узел 5"/>
          <p:cNvGrpSpPr>
            <a:grpSpLocks/>
          </p:cNvGrpSpPr>
          <p:nvPr/>
        </p:nvGrpSpPr>
        <p:grpSpPr bwMode="auto">
          <a:xfrm>
            <a:off x="3365500" y="6040438"/>
            <a:ext cx="693738" cy="609600"/>
            <a:chOff x="2120" y="3805"/>
            <a:chExt cx="437" cy="384"/>
          </a:xfrm>
        </p:grpSpPr>
        <p:pic>
          <p:nvPicPr>
            <p:cNvPr id="45064" name="Блок-схема: узел 5">
              <a:hlinkClick r:id="rId9" action="ppaction://hlinksldjump"/>
            </p:cNvPr>
            <p:cNvPicPr>
              <a:picLocks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2120" y="3805"/>
              <a:ext cx="437" cy="384"/>
            </a:xfrm>
            <a:prstGeom prst="rect">
              <a:avLst/>
            </a:prstGeom>
            <a:noFill/>
          </p:spPr>
        </p:pic>
        <p:sp>
          <p:nvSpPr>
            <p:cNvPr id="45065" name="Text Box 9"/>
            <p:cNvSpPr txBox="1">
              <a:spLocks noChangeArrowheads="1"/>
            </p:cNvSpPr>
            <p:nvPr/>
          </p:nvSpPr>
          <p:spPr bwMode="auto">
            <a:xfrm>
              <a:off x="2212" y="3874"/>
              <a:ext cx="256" cy="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7" name="Блок-схема: узел 6"/>
          <p:cNvGrpSpPr>
            <a:grpSpLocks/>
          </p:cNvGrpSpPr>
          <p:nvPr/>
        </p:nvGrpSpPr>
        <p:grpSpPr bwMode="auto">
          <a:xfrm>
            <a:off x="2352675" y="6035675"/>
            <a:ext cx="695325" cy="614363"/>
            <a:chOff x="1482" y="3802"/>
            <a:chExt cx="438" cy="387"/>
          </a:xfrm>
        </p:grpSpPr>
        <p:pic>
          <p:nvPicPr>
            <p:cNvPr id="45067" name="Блок-схема: узел 6"/>
            <p:cNvPicPr>
              <a:picLocks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1482" y="3802"/>
              <a:ext cx="438" cy="387"/>
            </a:xfrm>
            <a:prstGeom prst="rect">
              <a:avLst/>
            </a:prstGeom>
            <a:noFill/>
          </p:spPr>
        </p:pic>
        <p:sp>
          <p:nvSpPr>
            <p:cNvPr id="45068" name="Text Box 12"/>
            <p:cNvSpPr txBox="1">
              <a:spLocks noChangeArrowheads="1"/>
            </p:cNvSpPr>
            <p:nvPr/>
          </p:nvSpPr>
          <p:spPr bwMode="auto">
            <a:xfrm>
              <a:off x="1575" y="3873"/>
              <a:ext cx="257" cy="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8" name="Блок-схема: узел 7"/>
          <p:cNvGrpSpPr>
            <a:grpSpLocks/>
          </p:cNvGrpSpPr>
          <p:nvPr/>
        </p:nvGrpSpPr>
        <p:grpSpPr bwMode="auto">
          <a:xfrm>
            <a:off x="5529263" y="6035675"/>
            <a:ext cx="688975" cy="614363"/>
            <a:chOff x="3483" y="3802"/>
            <a:chExt cx="434" cy="387"/>
          </a:xfrm>
        </p:grpSpPr>
        <p:pic>
          <p:nvPicPr>
            <p:cNvPr id="45070" name="Блок-схема: узел 7"/>
            <p:cNvPicPr>
              <a:picLocks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3483" y="3802"/>
              <a:ext cx="434" cy="387"/>
            </a:xfrm>
            <a:prstGeom prst="rect">
              <a:avLst/>
            </a:prstGeom>
            <a:noFill/>
          </p:spPr>
        </p:pic>
        <p:sp>
          <p:nvSpPr>
            <p:cNvPr id="45071" name="Text Box 15"/>
            <p:cNvSpPr txBox="1">
              <a:spLocks noChangeArrowheads="1"/>
            </p:cNvSpPr>
            <p:nvPr/>
          </p:nvSpPr>
          <p:spPr bwMode="auto">
            <a:xfrm>
              <a:off x="3574" y="3873"/>
              <a:ext cx="257" cy="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9" name="Блок-схема: узел 8"/>
          <p:cNvGrpSpPr>
            <a:grpSpLocks/>
          </p:cNvGrpSpPr>
          <p:nvPr/>
        </p:nvGrpSpPr>
        <p:grpSpPr bwMode="auto">
          <a:xfrm>
            <a:off x="4443413" y="6040438"/>
            <a:ext cx="695325" cy="609600"/>
            <a:chOff x="2799" y="3805"/>
            <a:chExt cx="438" cy="384"/>
          </a:xfrm>
        </p:grpSpPr>
        <p:pic>
          <p:nvPicPr>
            <p:cNvPr id="45073" name="Блок-схема: узел 8"/>
            <p:cNvPicPr>
              <a:picLocks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2799" y="3805"/>
              <a:ext cx="438" cy="384"/>
            </a:xfrm>
            <a:prstGeom prst="rect">
              <a:avLst/>
            </a:prstGeom>
            <a:noFill/>
          </p:spPr>
        </p:pic>
        <p:sp>
          <p:nvSpPr>
            <p:cNvPr id="45074" name="Text Box 18"/>
            <p:cNvSpPr txBox="1">
              <a:spLocks noChangeArrowheads="1"/>
            </p:cNvSpPr>
            <p:nvPr/>
          </p:nvSpPr>
          <p:spPr bwMode="auto">
            <a:xfrm>
              <a:off x="2891" y="3874"/>
              <a:ext cx="257" cy="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45076" name="Text Box 31"/>
          <p:cNvSpPr txBox="1">
            <a:spLocks noChangeArrowheads="1"/>
          </p:cNvSpPr>
          <p:nvPr/>
        </p:nvSpPr>
        <p:spPr bwMode="auto">
          <a:xfrm>
            <a:off x="519113" y="611346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108576" name="svoya igra.mp3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4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78" name="svoya igra.mp3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4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79" name="svoya igra.mp3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4"/>
          <a:srcRect/>
          <a:stretch>
            <a:fillRect/>
          </a:stretch>
        </p:blipFill>
        <p:spPr bwMode="auto">
          <a:xfrm>
            <a:off x="4635500" y="34925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80" name="svoya igra.mp3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4"/>
          <a:srcRect/>
          <a:stretch>
            <a:fillRect/>
          </a:stretch>
        </p:blipFill>
        <p:spPr bwMode="auto">
          <a:xfrm>
            <a:off x="4851400" y="3708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84" name="svoya igra.mp3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4"/>
          <a:srcRect/>
          <a:stretch>
            <a:fillRect/>
          </a:stretch>
        </p:blipFill>
        <p:spPr bwMode="auto">
          <a:xfrm>
            <a:off x="5067300" y="39243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85" name="svoya igra.mp3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4"/>
          <a:srcRect/>
          <a:stretch>
            <a:fillRect/>
          </a:stretch>
        </p:blipFill>
        <p:spPr bwMode="auto">
          <a:xfrm>
            <a:off x="5283200" y="4140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86" name="svoya igra.mp3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4"/>
          <a:srcRect/>
          <a:stretch>
            <a:fillRect/>
          </a:stretch>
        </p:blipFill>
        <p:spPr bwMode="auto">
          <a:xfrm>
            <a:off x="5499100" y="43561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Прямоугольник 18"/>
          <p:cNvPicPr>
            <a:picLocks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1517650" y="42863"/>
            <a:ext cx="10088563" cy="24812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5372" fill="hold"/>
                                        <p:tgtEl>
                                          <p:spTgt spid="1085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5372" fill="hold"/>
                                        <p:tgtEl>
                                          <p:spTgt spid="1085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15372" fill="hold"/>
                                        <p:tgtEl>
                                          <p:spTgt spid="1085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15372" fill="hold"/>
                                        <p:tgtEl>
                                          <p:spTgt spid="1085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15372" fill="hold"/>
                                        <p:tgtEl>
                                          <p:spTgt spid="10858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4" dur="15372" fill="hold"/>
                                        <p:tgtEl>
                                          <p:spTgt spid="1085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15372" fill="hold"/>
                                        <p:tgtEl>
                                          <p:spTgt spid="1085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showWhenStopped="0">
                <p:cTn id="7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8576"/>
                </p:tgtEl>
              </p:cMediaNode>
            </p:audio>
            <p:audio>
              <p:cMediaNode showWhenStopped="0">
                <p:cTn id="7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8578"/>
                </p:tgtEl>
              </p:cMediaNode>
            </p:audio>
            <p:audio>
              <p:cMediaNode showWhenStopped="0">
                <p:cTn id="7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8579"/>
                </p:tgtEl>
              </p:cMediaNode>
            </p:audio>
            <p:audio>
              <p:cMediaNode showWhenStopped="0">
                <p:cTn id="7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8580"/>
                </p:tgtEl>
              </p:cMediaNode>
            </p:audio>
            <p:audio>
              <p:cMediaNode showWhenStopped="0">
                <p:cTn id="7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8584"/>
                </p:tgtEl>
              </p:cMediaNode>
            </p:audio>
            <p:audio>
              <p:cMediaNode showWhenStopped="0">
                <p:cTn id="7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8585"/>
                </p:tgtEl>
              </p:cMediaNode>
            </p:audio>
            <p:audio>
              <p:cMediaNode showWhenStopped="0">
                <p:cTn id="7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858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Группа 2047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24213" y="1103313"/>
            <a:ext cx="5280025" cy="4767262"/>
          </a:xfrm>
          <a:prstGeom prst="rect">
            <a:avLst/>
          </a:prstGeom>
          <a:noFill/>
        </p:spPr>
      </p:pic>
      <p:pic>
        <p:nvPicPr>
          <p:cNvPr id="4" name="Капля 3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8450" y="1116013"/>
            <a:ext cx="3024188" cy="1041400"/>
          </a:xfrm>
          <a:prstGeom prst="rect">
            <a:avLst/>
          </a:prstGeom>
          <a:noFill/>
        </p:spPr>
      </p:pic>
      <p:pic>
        <p:nvPicPr>
          <p:cNvPr id="5" name="Капля 4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8450" y="2047875"/>
            <a:ext cx="3024188" cy="1049338"/>
          </a:xfrm>
          <a:prstGeom prst="rect">
            <a:avLst/>
          </a:prstGeom>
          <a:noFill/>
        </p:spPr>
      </p:pic>
      <p:pic>
        <p:nvPicPr>
          <p:cNvPr id="6" name="Капля 5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8450" y="2987675"/>
            <a:ext cx="3024188" cy="1047750"/>
          </a:xfrm>
          <a:prstGeom prst="rect">
            <a:avLst/>
          </a:prstGeom>
          <a:noFill/>
        </p:spPr>
      </p:pic>
      <p:pic>
        <p:nvPicPr>
          <p:cNvPr id="7" name="Капля 6"/>
          <p:cNvPicPr>
            <a:picLocks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98450" y="3925888"/>
            <a:ext cx="3024188" cy="1042987"/>
          </a:xfrm>
          <a:prstGeom prst="rect">
            <a:avLst/>
          </a:prstGeom>
          <a:noFill/>
        </p:spPr>
      </p:pic>
      <p:pic>
        <p:nvPicPr>
          <p:cNvPr id="8" name="Капля 7"/>
          <p:cNvPicPr>
            <a:picLocks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65125" y="4895850"/>
            <a:ext cx="2957513" cy="1041400"/>
          </a:xfrm>
          <a:prstGeom prst="rect">
            <a:avLst/>
          </a:prstGeom>
          <a:noFill/>
        </p:spPr>
      </p:pic>
      <p:pic>
        <p:nvPicPr>
          <p:cNvPr id="9" name="Капля 8">
            <a:hlinkClick r:id="rId10" action="ppaction://hlinksldjump" highlightClick="1"/>
          </p:cNvPr>
          <p:cNvPicPr>
            <a:picLocks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224213" y="1103313"/>
            <a:ext cx="1152525" cy="1049337"/>
          </a:xfrm>
          <a:prstGeom prst="rect">
            <a:avLst/>
          </a:prstGeom>
          <a:noFill/>
        </p:spPr>
      </p:pic>
      <p:pic>
        <p:nvPicPr>
          <p:cNvPr id="24" name="Капля 23">
            <a:hlinkClick r:id="rId12" action="ppaction://hlinksldjump"/>
          </p:cNvPr>
          <p:cNvPicPr>
            <a:picLocks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206750" y="2047875"/>
            <a:ext cx="1152525" cy="1049338"/>
          </a:xfrm>
          <a:prstGeom prst="rect">
            <a:avLst/>
          </a:prstGeom>
          <a:noFill/>
        </p:spPr>
      </p:pic>
      <p:pic>
        <p:nvPicPr>
          <p:cNvPr id="25" name="Капля 24">
            <a:hlinkClick r:id="rId14" action="ppaction://hlinksldjump"/>
          </p:cNvPr>
          <p:cNvPicPr>
            <a:picLocks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3206750" y="2987675"/>
            <a:ext cx="1152525" cy="1047750"/>
          </a:xfrm>
          <a:prstGeom prst="rect">
            <a:avLst/>
          </a:prstGeom>
          <a:noFill/>
        </p:spPr>
      </p:pic>
      <p:pic>
        <p:nvPicPr>
          <p:cNvPr id="26" name="Капля 25">
            <a:hlinkClick r:id="rId16" action="ppaction://hlinksldjump"/>
          </p:cNvPr>
          <p:cNvPicPr>
            <a:picLocks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3206750" y="3925888"/>
            <a:ext cx="1152525" cy="1042987"/>
          </a:xfrm>
          <a:prstGeom prst="rect">
            <a:avLst/>
          </a:prstGeom>
          <a:noFill/>
        </p:spPr>
      </p:pic>
      <p:pic>
        <p:nvPicPr>
          <p:cNvPr id="27" name="Капля 26">
            <a:hlinkClick r:id="rId18" action="ppaction://hlinksldjump"/>
          </p:cNvPr>
          <p:cNvPicPr>
            <a:picLocks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3206750" y="4833938"/>
            <a:ext cx="1152525" cy="1042987"/>
          </a:xfrm>
          <a:prstGeom prst="rect">
            <a:avLst/>
          </a:prstGeom>
          <a:noFill/>
        </p:spPr>
      </p:pic>
      <p:pic>
        <p:nvPicPr>
          <p:cNvPr id="28" name="Капля 27">
            <a:hlinkClick r:id="rId20" action="ppaction://hlinksldjump"/>
          </p:cNvPr>
          <p:cNvPicPr>
            <a:picLocks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4243388" y="1116013"/>
            <a:ext cx="1146175" cy="1041400"/>
          </a:xfrm>
          <a:prstGeom prst="rect">
            <a:avLst/>
          </a:prstGeom>
          <a:noFill/>
        </p:spPr>
      </p:pic>
      <p:pic>
        <p:nvPicPr>
          <p:cNvPr id="29" name="Капля 28">
            <a:hlinkClick r:id="rId22" action="ppaction://hlinksldjump"/>
          </p:cNvPr>
          <p:cNvPicPr>
            <a:picLocks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4243388" y="2047875"/>
            <a:ext cx="1146175" cy="1049338"/>
          </a:xfrm>
          <a:prstGeom prst="rect">
            <a:avLst/>
          </a:prstGeom>
          <a:noFill/>
        </p:spPr>
      </p:pic>
      <p:pic>
        <p:nvPicPr>
          <p:cNvPr id="30" name="Капля 29">
            <a:hlinkClick r:id="rId24" action="ppaction://hlinksldjump"/>
          </p:cNvPr>
          <p:cNvPicPr>
            <a:picLocks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4243388" y="2987675"/>
            <a:ext cx="1146175" cy="1047750"/>
          </a:xfrm>
          <a:prstGeom prst="rect">
            <a:avLst/>
          </a:prstGeom>
          <a:noFill/>
        </p:spPr>
      </p:pic>
      <p:pic>
        <p:nvPicPr>
          <p:cNvPr id="31" name="Капля 30">
            <a:hlinkClick r:id="rId26" action="ppaction://hlinksldjump"/>
          </p:cNvPr>
          <p:cNvPicPr>
            <a:picLocks noChangeArrowheads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4243388" y="3925888"/>
            <a:ext cx="1146175" cy="1042987"/>
          </a:xfrm>
          <a:prstGeom prst="rect">
            <a:avLst/>
          </a:prstGeom>
          <a:noFill/>
        </p:spPr>
      </p:pic>
      <p:pic>
        <p:nvPicPr>
          <p:cNvPr id="32" name="Капля 31">
            <a:hlinkClick r:id="rId28" action="ppaction://hlinksldjump"/>
          </p:cNvPr>
          <p:cNvPicPr>
            <a:picLocks noChangeArrowheads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4243388" y="4833938"/>
            <a:ext cx="1146175" cy="1042987"/>
          </a:xfrm>
          <a:prstGeom prst="rect">
            <a:avLst/>
          </a:prstGeom>
          <a:noFill/>
        </p:spPr>
      </p:pic>
      <p:pic>
        <p:nvPicPr>
          <p:cNvPr id="33" name="Капля 32">
            <a:hlinkClick r:id="rId30" action="ppaction://hlinksldjump"/>
          </p:cNvPr>
          <p:cNvPicPr>
            <a:picLocks noChangeArrowheads="1"/>
          </p:cNvPicPr>
          <p:nvPr/>
        </p:nvPicPr>
        <p:blipFill>
          <a:blip r:embed="rId31"/>
          <a:srcRect/>
          <a:stretch>
            <a:fillRect/>
          </a:stretch>
        </p:blipFill>
        <p:spPr bwMode="auto">
          <a:xfrm>
            <a:off x="5273675" y="1116013"/>
            <a:ext cx="1146175" cy="1041400"/>
          </a:xfrm>
          <a:prstGeom prst="rect">
            <a:avLst/>
          </a:prstGeom>
          <a:noFill/>
        </p:spPr>
      </p:pic>
      <p:pic>
        <p:nvPicPr>
          <p:cNvPr id="34" name="Капля 33">
            <a:hlinkClick r:id="rId32" action="ppaction://hlinksldjump"/>
          </p:cNvPr>
          <p:cNvPicPr>
            <a:picLocks noChangeArrowheads="1"/>
          </p:cNvPicPr>
          <p:nvPr/>
        </p:nvPicPr>
        <p:blipFill>
          <a:blip r:embed="rId33"/>
          <a:srcRect/>
          <a:stretch>
            <a:fillRect/>
          </a:stretch>
        </p:blipFill>
        <p:spPr bwMode="auto">
          <a:xfrm>
            <a:off x="5273675" y="2047875"/>
            <a:ext cx="1146175" cy="1049338"/>
          </a:xfrm>
          <a:prstGeom prst="rect">
            <a:avLst/>
          </a:prstGeom>
          <a:noFill/>
        </p:spPr>
      </p:pic>
      <p:pic>
        <p:nvPicPr>
          <p:cNvPr id="35" name="Капля 34">
            <a:hlinkClick r:id="rId34" action="ppaction://hlinksldjump"/>
          </p:cNvPr>
          <p:cNvPicPr>
            <a:picLocks noChangeArrowheads="1"/>
          </p:cNvPicPr>
          <p:nvPr/>
        </p:nvPicPr>
        <p:blipFill>
          <a:blip r:embed="rId35"/>
          <a:srcRect/>
          <a:stretch>
            <a:fillRect/>
          </a:stretch>
        </p:blipFill>
        <p:spPr bwMode="auto">
          <a:xfrm>
            <a:off x="5273675" y="2987675"/>
            <a:ext cx="1146175" cy="1047750"/>
          </a:xfrm>
          <a:prstGeom prst="rect">
            <a:avLst/>
          </a:prstGeom>
          <a:noFill/>
        </p:spPr>
      </p:pic>
      <p:pic>
        <p:nvPicPr>
          <p:cNvPr id="36" name="Капля 35">
            <a:hlinkClick r:id="rId36" action="ppaction://hlinksldjump"/>
          </p:cNvPr>
          <p:cNvPicPr>
            <a:picLocks noChangeArrowheads="1"/>
          </p:cNvPicPr>
          <p:nvPr/>
        </p:nvPicPr>
        <p:blipFill>
          <a:blip r:embed="rId37"/>
          <a:srcRect/>
          <a:stretch>
            <a:fillRect/>
          </a:stretch>
        </p:blipFill>
        <p:spPr bwMode="auto">
          <a:xfrm>
            <a:off x="5273675" y="3925888"/>
            <a:ext cx="1146175" cy="1042987"/>
          </a:xfrm>
          <a:prstGeom prst="rect">
            <a:avLst/>
          </a:prstGeom>
          <a:noFill/>
        </p:spPr>
      </p:pic>
      <p:pic>
        <p:nvPicPr>
          <p:cNvPr id="37" name="Капля 36">
            <a:hlinkClick r:id="rId38" action="ppaction://hlinksldjump"/>
          </p:cNvPr>
          <p:cNvPicPr>
            <a:picLocks noChangeArrowheads="1"/>
          </p:cNvPicPr>
          <p:nvPr/>
        </p:nvPicPr>
        <p:blipFill>
          <a:blip r:embed="rId39"/>
          <a:srcRect/>
          <a:stretch>
            <a:fillRect/>
          </a:stretch>
        </p:blipFill>
        <p:spPr bwMode="auto">
          <a:xfrm>
            <a:off x="5273675" y="4833938"/>
            <a:ext cx="1146175" cy="1042987"/>
          </a:xfrm>
          <a:prstGeom prst="rect">
            <a:avLst/>
          </a:prstGeom>
          <a:noFill/>
        </p:spPr>
      </p:pic>
      <p:pic>
        <p:nvPicPr>
          <p:cNvPr id="38" name="Капля 37">
            <a:hlinkClick r:id="rId40" action="ppaction://hlinksldjump"/>
          </p:cNvPr>
          <p:cNvPicPr>
            <a:picLocks noChangeArrowheads="1"/>
          </p:cNvPicPr>
          <p:nvPr/>
        </p:nvPicPr>
        <p:blipFill>
          <a:blip r:embed="rId41"/>
          <a:srcRect/>
          <a:stretch>
            <a:fillRect/>
          </a:stretch>
        </p:blipFill>
        <p:spPr bwMode="auto">
          <a:xfrm>
            <a:off x="6303963" y="1116013"/>
            <a:ext cx="1150937" cy="1041400"/>
          </a:xfrm>
          <a:prstGeom prst="rect">
            <a:avLst/>
          </a:prstGeom>
          <a:noFill/>
        </p:spPr>
      </p:pic>
      <p:pic>
        <p:nvPicPr>
          <p:cNvPr id="39" name="Капля 38">
            <a:hlinkClick r:id="rId26" action="ppaction://hlinksldjump"/>
          </p:cNvPr>
          <p:cNvPicPr>
            <a:picLocks noChangeArrowheads="1"/>
          </p:cNvPicPr>
          <p:nvPr/>
        </p:nvPicPr>
        <p:blipFill>
          <a:blip r:embed="rId42"/>
          <a:srcRect/>
          <a:stretch>
            <a:fillRect/>
          </a:stretch>
        </p:blipFill>
        <p:spPr bwMode="auto">
          <a:xfrm>
            <a:off x="6303963" y="2047875"/>
            <a:ext cx="1150937" cy="1049338"/>
          </a:xfrm>
          <a:prstGeom prst="rect">
            <a:avLst/>
          </a:prstGeom>
          <a:noFill/>
        </p:spPr>
      </p:pic>
      <p:pic>
        <p:nvPicPr>
          <p:cNvPr id="40" name="Капля 39">
            <a:hlinkClick r:id="rId43" action="ppaction://hlinksldjump"/>
          </p:cNvPr>
          <p:cNvPicPr>
            <a:picLocks noChangeArrowheads="1"/>
          </p:cNvPicPr>
          <p:nvPr/>
        </p:nvPicPr>
        <p:blipFill>
          <a:blip r:embed="rId44"/>
          <a:srcRect/>
          <a:stretch>
            <a:fillRect/>
          </a:stretch>
        </p:blipFill>
        <p:spPr bwMode="auto">
          <a:xfrm>
            <a:off x="6303963" y="2987675"/>
            <a:ext cx="1150937" cy="1047750"/>
          </a:xfrm>
          <a:prstGeom prst="rect">
            <a:avLst/>
          </a:prstGeom>
          <a:noFill/>
        </p:spPr>
      </p:pic>
      <p:pic>
        <p:nvPicPr>
          <p:cNvPr id="41" name="Капля 40">
            <a:hlinkClick r:id="rId45" action="ppaction://hlinksldjump"/>
          </p:cNvPr>
          <p:cNvPicPr>
            <a:picLocks noChangeArrowheads="1"/>
          </p:cNvPicPr>
          <p:nvPr/>
        </p:nvPicPr>
        <p:blipFill>
          <a:blip r:embed="rId46"/>
          <a:srcRect/>
          <a:stretch>
            <a:fillRect/>
          </a:stretch>
        </p:blipFill>
        <p:spPr bwMode="auto">
          <a:xfrm>
            <a:off x="6303963" y="3925888"/>
            <a:ext cx="1150937" cy="1042987"/>
          </a:xfrm>
          <a:prstGeom prst="rect">
            <a:avLst/>
          </a:prstGeom>
          <a:noFill/>
        </p:spPr>
      </p:pic>
      <p:pic>
        <p:nvPicPr>
          <p:cNvPr id="42" name="Капля 41">
            <a:hlinkClick r:id="rId47" action="ppaction://hlinksldjump"/>
          </p:cNvPr>
          <p:cNvPicPr>
            <a:picLocks noChangeArrowheads="1"/>
          </p:cNvPicPr>
          <p:nvPr/>
        </p:nvPicPr>
        <p:blipFill>
          <a:blip r:embed="rId48"/>
          <a:srcRect/>
          <a:stretch>
            <a:fillRect/>
          </a:stretch>
        </p:blipFill>
        <p:spPr bwMode="auto">
          <a:xfrm>
            <a:off x="6303963" y="4833938"/>
            <a:ext cx="1150937" cy="1042987"/>
          </a:xfrm>
          <a:prstGeom prst="rect">
            <a:avLst/>
          </a:prstGeom>
          <a:noFill/>
        </p:spPr>
      </p:pic>
      <p:pic>
        <p:nvPicPr>
          <p:cNvPr id="43" name="Капля 42">
            <a:hlinkClick r:id="rId49" action="ppaction://hlinksldjump"/>
          </p:cNvPr>
          <p:cNvPicPr>
            <a:picLocks noChangeArrowheads="1"/>
          </p:cNvPicPr>
          <p:nvPr/>
        </p:nvPicPr>
        <p:blipFill>
          <a:blip r:embed="rId50"/>
          <a:srcRect/>
          <a:stretch>
            <a:fillRect/>
          </a:stretch>
        </p:blipFill>
        <p:spPr bwMode="auto">
          <a:xfrm>
            <a:off x="7339013" y="1116013"/>
            <a:ext cx="1146175" cy="1041400"/>
          </a:xfrm>
          <a:prstGeom prst="rect">
            <a:avLst/>
          </a:prstGeom>
          <a:noFill/>
        </p:spPr>
      </p:pic>
      <p:pic>
        <p:nvPicPr>
          <p:cNvPr id="44" name="Капля 43">
            <a:hlinkClick r:id="rId51" action="ppaction://hlinksldjump"/>
          </p:cNvPr>
          <p:cNvPicPr>
            <a:picLocks noChangeArrowheads="1"/>
          </p:cNvPicPr>
          <p:nvPr/>
        </p:nvPicPr>
        <p:blipFill>
          <a:blip r:embed="rId52"/>
          <a:srcRect/>
          <a:stretch>
            <a:fillRect/>
          </a:stretch>
        </p:blipFill>
        <p:spPr bwMode="auto">
          <a:xfrm>
            <a:off x="7339013" y="2047875"/>
            <a:ext cx="1146175" cy="1049338"/>
          </a:xfrm>
          <a:prstGeom prst="rect">
            <a:avLst/>
          </a:prstGeom>
          <a:noFill/>
        </p:spPr>
      </p:pic>
      <p:pic>
        <p:nvPicPr>
          <p:cNvPr id="45" name="Капля 44">
            <a:hlinkClick r:id="rId30" action="ppaction://hlinksldjump"/>
          </p:cNvPr>
          <p:cNvPicPr>
            <a:picLocks noChangeArrowheads="1"/>
          </p:cNvPicPr>
          <p:nvPr/>
        </p:nvPicPr>
        <p:blipFill>
          <a:blip r:embed="rId53"/>
          <a:srcRect/>
          <a:stretch>
            <a:fillRect/>
          </a:stretch>
        </p:blipFill>
        <p:spPr bwMode="auto">
          <a:xfrm>
            <a:off x="7339013" y="2987675"/>
            <a:ext cx="1146175" cy="1047750"/>
          </a:xfrm>
          <a:prstGeom prst="rect">
            <a:avLst/>
          </a:prstGeom>
          <a:noFill/>
        </p:spPr>
      </p:pic>
      <p:pic>
        <p:nvPicPr>
          <p:cNvPr id="46" name="Капля 45">
            <a:hlinkClick r:id="rId54" action="ppaction://hlinksldjump"/>
          </p:cNvPr>
          <p:cNvPicPr>
            <a:picLocks noChangeArrowheads="1"/>
          </p:cNvPicPr>
          <p:nvPr/>
        </p:nvPicPr>
        <p:blipFill>
          <a:blip r:embed="rId55"/>
          <a:srcRect/>
          <a:stretch>
            <a:fillRect/>
          </a:stretch>
        </p:blipFill>
        <p:spPr bwMode="auto">
          <a:xfrm>
            <a:off x="7339013" y="3925888"/>
            <a:ext cx="1146175" cy="1042987"/>
          </a:xfrm>
          <a:prstGeom prst="rect">
            <a:avLst/>
          </a:prstGeom>
          <a:noFill/>
        </p:spPr>
      </p:pic>
      <p:pic>
        <p:nvPicPr>
          <p:cNvPr id="47" name="Капля 46">
            <a:hlinkClick r:id="rId56" action="ppaction://hlinksldjump"/>
          </p:cNvPr>
          <p:cNvPicPr>
            <a:picLocks noChangeArrowheads="1"/>
          </p:cNvPicPr>
          <p:nvPr/>
        </p:nvPicPr>
        <p:blipFill>
          <a:blip r:embed="rId57"/>
          <a:srcRect/>
          <a:stretch>
            <a:fillRect/>
          </a:stretch>
        </p:blipFill>
        <p:spPr bwMode="auto">
          <a:xfrm>
            <a:off x="7339013" y="4833938"/>
            <a:ext cx="1146175" cy="1042987"/>
          </a:xfrm>
          <a:prstGeom prst="rect">
            <a:avLst/>
          </a:prstGeom>
          <a:noFill/>
        </p:spPr>
      </p:pic>
      <p:pic>
        <p:nvPicPr>
          <p:cNvPr id="59" name="Прямоугольник 58">
            <a:hlinkClick r:id="rId58" action="ppaction://hlinksldjump"/>
          </p:cNvPr>
          <p:cNvPicPr>
            <a:picLocks noChangeArrowheads="1"/>
          </p:cNvPicPr>
          <p:nvPr/>
        </p:nvPicPr>
        <p:blipFill>
          <a:blip r:embed="rId59"/>
          <a:srcRect/>
          <a:stretch>
            <a:fillRect/>
          </a:stretch>
        </p:blipFill>
        <p:spPr bwMode="auto">
          <a:xfrm>
            <a:off x="3498850" y="5675313"/>
            <a:ext cx="1987550" cy="822325"/>
          </a:xfrm>
          <a:prstGeom prst="rect">
            <a:avLst/>
          </a:prstGeom>
          <a:noFill/>
        </p:spPr>
      </p:pic>
      <p:pic>
        <p:nvPicPr>
          <p:cNvPr id="17442" name="Picture 2" descr="http://www.wpclipart.com/animals/mixed/animal_parade_giraffe_lion_elephant.jpg"/>
          <p:cNvPicPr>
            <a:picLocks noChangeAspect="1" noChangeArrowheads="1"/>
          </p:cNvPicPr>
          <p:nvPr/>
        </p:nvPicPr>
        <p:blipFill>
          <a:blip r:embed="rId6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75" y="285750"/>
            <a:ext cx="5072063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" name="Прямоугольник 60"/>
          <p:cNvSpPr/>
          <p:nvPr/>
        </p:nvSpPr>
        <p:spPr>
          <a:xfrm>
            <a:off x="1071538" y="428604"/>
            <a:ext cx="20136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>
                  <a:solidFill>
                    <a:srgbClr val="00B050"/>
                  </a:solidFill>
                </a:ln>
                <a:solidFill>
                  <a:schemeClr val="bg2">
                    <a:lumMod val="50000"/>
                  </a:schemeClr>
                </a:solidFill>
                <a:latin typeface="Arial Narrow" pitchFamily="34" charset="0"/>
              </a:rPr>
              <a:t>ХВОСТЫ:</a:t>
            </a:r>
            <a:endParaRPr lang="ru-RU" sz="36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кот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5508625" y="50847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кот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4427538" y="49418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кот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3563938" y="50847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кот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5580063" y="44370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кот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5508625" y="3860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кот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3419475" y="3933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кот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1"/>
          <a:srcRect/>
          <a:stretch>
            <a:fillRect/>
          </a:stretch>
        </p:blipFill>
        <p:spPr bwMode="auto">
          <a:xfrm>
            <a:off x="3419475" y="43656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Блок-схема: узел 6"/>
          <p:cNvGrpSpPr>
            <a:grpSpLocks/>
          </p:cNvGrpSpPr>
          <p:nvPr/>
        </p:nvGrpSpPr>
        <p:grpSpPr bwMode="auto">
          <a:xfrm>
            <a:off x="1274763" y="6035675"/>
            <a:ext cx="693737" cy="614363"/>
            <a:chOff x="803" y="3802"/>
            <a:chExt cx="437" cy="387"/>
          </a:xfrm>
        </p:grpSpPr>
        <p:pic>
          <p:nvPicPr>
            <p:cNvPr id="46089" name="Блок-схема: узел 6">
              <a:hlinkClick r:id="rId12" action="ppaction://hlinksldjump"/>
            </p:cNvPr>
            <p:cNvPicPr>
              <a:picLocks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803" y="3802"/>
              <a:ext cx="437" cy="387"/>
            </a:xfrm>
            <a:prstGeom prst="rect">
              <a:avLst/>
            </a:prstGeom>
            <a:noFill/>
          </p:spPr>
        </p:pic>
        <p:sp>
          <p:nvSpPr>
            <p:cNvPr id="46090" name="Text Box 10"/>
            <p:cNvSpPr txBox="1">
              <a:spLocks noChangeArrowheads="1"/>
            </p:cNvSpPr>
            <p:nvPr/>
          </p:nvSpPr>
          <p:spPr bwMode="auto">
            <a:xfrm>
              <a:off x="895" y="3873"/>
              <a:ext cx="256" cy="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10" name="Блок-схема: узел 9"/>
          <p:cNvGrpSpPr>
            <a:grpSpLocks/>
          </p:cNvGrpSpPr>
          <p:nvPr/>
        </p:nvGrpSpPr>
        <p:grpSpPr bwMode="auto">
          <a:xfrm>
            <a:off x="347663" y="6035675"/>
            <a:ext cx="688975" cy="614363"/>
            <a:chOff x="219" y="3802"/>
            <a:chExt cx="434" cy="387"/>
          </a:xfrm>
        </p:grpSpPr>
        <p:pic>
          <p:nvPicPr>
            <p:cNvPr id="46092" name="Блок-схема: узел 9">
              <a:hlinkClick r:id="rId14" action="ppaction://hlinksldjump"/>
            </p:cNvPr>
            <p:cNvPicPr>
              <a:picLocks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219" y="3802"/>
              <a:ext cx="434" cy="387"/>
            </a:xfrm>
            <a:prstGeom prst="rect">
              <a:avLst/>
            </a:prstGeom>
            <a:noFill/>
          </p:spPr>
        </p:pic>
        <p:sp>
          <p:nvSpPr>
            <p:cNvPr id="46093" name="Text Box 13"/>
            <p:cNvSpPr txBox="1">
              <a:spLocks noChangeArrowheads="1"/>
            </p:cNvSpPr>
            <p:nvPr/>
          </p:nvSpPr>
          <p:spPr bwMode="auto">
            <a:xfrm>
              <a:off x="309" y="3873"/>
              <a:ext cx="257" cy="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11" name="Блок-схема: узел 10"/>
          <p:cNvGrpSpPr>
            <a:grpSpLocks/>
          </p:cNvGrpSpPr>
          <p:nvPr/>
        </p:nvGrpSpPr>
        <p:grpSpPr bwMode="auto">
          <a:xfrm>
            <a:off x="2206625" y="6072188"/>
            <a:ext cx="695325" cy="614362"/>
            <a:chOff x="1390" y="3825"/>
            <a:chExt cx="438" cy="387"/>
          </a:xfrm>
        </p:grpSpPr>
        <p:pic>
          <p:nvPicPr>
            <p:cNvPr id="46095" name="Блок-схема: узел 10">
              <a:hlinkClick r:id="rId16" action="ppaction://hlinksldjump"/>
            </p:cNvPr>
            <p:cNvPicPr>
              <a:picLocks noChangeArrowheads="1"/>
            </p:cNvPicPr>
            <p:nvPr/>
          </p:nvPicPr>
          <p:blipFill>
            <a:blip r:embed="rId17"/>
            <a:srcRect/>
            <a:stretch>
              <a:fillRect/>
            </a:stretch>
          </p:blipFill>
          <p:spPr bwMode="auto">
            <a:xfrm>
              <a:off x="1390" y="3825"/>
              <a:ext cx="438" cy="387"/>
            </a:xfrm>
            <a:prstGeom prst="rect">
              <a:avLst/>
            </a:prstGeom>
            <a:noFill/>
          </p:spPr>
        </p:pic>
        <p:sp>
          <p:nvSpPr>
            <p:cNvPr id="46096" name="Text Box 16"/>
            <p:cNvSpPr txBox="1">
              <a:spLocks noChangeArrowheads="1"/>
            </p:cNvSpPr>
            <p:nvPr/>
          </p:nvSpPr>
          <p:spPr bwMode="auto">
            <a:xfrm>
              <a:off x="1482" y="3894"/>
              <a:ext cx="256" cy="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12" name="Блок-схема: узел 11"/>
          <p:cNvGrpSpPr>
            <a:grpSpLocks/>
          </p:cNvGrpSpPr>
          <p:nvPr/>
        </p:nvGrpSpPr>
        <p:grpSpPr bwMode="auto">
          <a:xfrm>
            <a:off x="3170238" y="6059488"/>
            <a:ext cx="688975" cy="609600"/>
            <a:chOff x="1997" y="3817"/>
            <a:chExt cx="434" cy="384"/>
          </a:xfrm>
        </p:grpSpPr>
        <p:pic>
          <p:nvPicPr>
            <p:cNvPr id="46098" name="Блок-схема: узел 11"/>
            <p:cNvPicPr>
              <a:picLocks noChangeArrowheads="1"/>
            </p:cNvPicPr>
            <p:nvPr/>
          </p:nvPicPr>
          <p:blipFill>
            <a:blip r:embed="rId18"/>
            <a:srcRect/>
            <a:stretch>
              <a:fillRect/>
            </a:stretch>
          </p:blipFill>
          <p:spPr bwMode="auto">
            <a:xfrm>
              <a:off x="1997" y="3817"/>
              <a:ext cx="434" cy="384"/>
            </a:xfrm>
            <a:prstGeom prst="rect">
              <a:avLst/>
            </a:prstGeom>
            <a:noFill/>
          </p:spPr>
        </p:pic>
        <p:sp>
          <p:nvSpPr>
            <p:cNvPr id="46099" name="Text Box 19"/>
            <p:cNvSpPr txBox="1">
              <a:spLocks noChangeArrowheads="1"/>
            </p:cNvSpPr>
            <p:nvPr/>
          </p:nvSpPr>
          <p:spPr bwMode="auto">
            <a:xfrm>
              <a:off x="2086" y="3885"/>
              <a:ext cx="257" cy="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13" name="Блок-схема: узел 12"/>
          <p:cNvGrpSpPr>
            <a:grpSpLocks/>
          </p:cNvGrpSpPr>
          <p:nvPr/>
        </p:nvGrpSpPr>
        <p:grpSpPr bwMode="auto">
          <a:xfrm>
            <a:off x="5095875" y="6035675"/>
            <a:ext cx="695325" cy="614363"/>
            <a:chOff x="3210" y="3802"/>
            <a:chExt cx="438" cy="387"/>
          </a:xfrm>
        </p:grpSpPr>
        <p:pic>
          <p:nvPicPr>
            <p:cNvPr id="46101" name="Блок-схема: узел 12"/>
            <p:cNvPicPr>
              <a:picLocks noChangeArrowheads="1"/>
            </p:cNvPicPr>
            <p:nvPr/>
          </p:nvPicPr>
          <p:blipFill>
            <a:blip r:embed="rId19"/>
            <a:srcRect/>
            <a:stretch>
              <a:fillRect/>
            </a:stretch>
          </p:blipFill>
          <p:spPr bwMode="auto">
            <a:xfrm>
              <a:off x="3210" y="3802"/>
              <a:ext cx="438" cy="387"/>
            </a:xfrm>
            <a:prstGeom prst="rect">
              <a:avLst/>
            </a:prstGeom>
            <a:noFill/>
          </p:spPr>
        </p:pic>
        <p:sp>
          <p:nvSpPr>
            <p:cNvPr id="46102" name="Text Box 22"/>
            <p:cNvSpPr txBox="1">
              <a:spLocks noChangeArrowheads="1"/>
            </p:cNvSpPr>
            <p:nvPr/>
          </p:nvSpPr>
          <p:spPr bwMode="auto">
            <a:xfrm>
              <a:off x="3302" y="3873"/>
              <a:ext cx="257" cy="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14" name="Блок-схема: узел 13"/>
          <p:cNvGrpSpPr>
            <a:grpSpLocks/>
          </p:cNvGrpSpPr>
          <p:nvPr/>
        </p:nvGrpSpPr>
        <p:grpSpPr bwMode="auto">
          <a:xfrm>
            <a:off x="4157663" y="6040438"/>
            <a:ext cx="688975" cy="609600"/>
            <a:chOff x="2619" y="3805"/>
            <a:chExt cx="434" cy="384"/>
          </a:xfrm>
        </p:grpSpPr>
        <p:pic>
          <p:nvPicPr>
            <p:cNvPr id="46104" name="Блок-схема: узел 13"/>
            <p:cNvPicPr>
              <a:picLocks noChangeArrowheads="1"/>
            </p:cNvPicPr>
            <p:nvPr/>
          </p:nvPicPr>
          <p:blipFill>
            <a:blip r:embed="rId20"/>
            <a:srcRect/>
            <a:stretch>
              <a:fillRect/>
            </a:stretch>
          </p:blipFill>
          <p:spPr bwMode="auto">
            <a:xfrm>
              <a:off x="2619" y="3805"/>
              <a:ext cx="434" cy="384"/>
            </a:xfrm>
            <a:prstGeom prst="rect">
              <a:avLst/>
            </a:prstGeom>
            <a:noFill/>
          </p:spPr>
        </p:pic>
        <p:sp>
          <p:nvSpPr>
            <p:cNvPr id="46105" name="Text Box 25"/>
            <p:cNvSpPr txBox="1">
              <a:spLocks noChangeArrowheads="1"/>
            </p:cNvSpPr>
            <p:nvPr/>
          </p:nvSpPr>
          <p:spPr bwMode="auto">
            <a:xfrm>
              <a:off x="2710" y="3874"/>
              <a:ext cx="257" cy="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pic>
        <p:nvPicPr>
          <p:cNvPr id="18" name="Прямоугольник 17"/>
          <p:cNvPicPr>
            <a:picLocks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2852738" y="3498850"/>
            <a:ext cx="3505200" cy="1981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174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174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1174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1174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1174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1174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1174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6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>
                <p:cTn id="6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>
                <p:cTn id="6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>
                <p:cTn id="7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>
                <p:cTn id="7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>
                <p:cTn id="7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>
                <p:cTn id="7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Прямоугольник 16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67013" y="1663700"/>
            <a:ext cx="3975100" cy="1597025"/>
          </a:xfrm>
          <a:prstGeom prst="rect">
            <a:avLst/>
          </a:prstGeom>
          <a:noFill/>
        </p:spPr>
      </p:pic>
      <p:sp>
        <p:nvSpPr>
          <p:cNvPr id="18" name="Рамка 17"/>
          <p:cNvSpPr/>
          <p:nvPr/>
        </p:nvSpPr>
        <p:spPr>
          <a:xfrm>
            <a:off x="357188" y="3500438"/>
            <a:ext cx="2214562" cy="1143000"/>
          </a:xfrm>
          <a:prstGeom prst="frame">
            <a:avLst/>
          </a:prstGeom>
          <a:solidFill>
            <a:schemeClr val="bg2">
              <a:lumMod val="50000"/>
            </a:schemeClr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Прямоугольник 18">
            <a:hlinkClick r:id="rId4" action="ppaction://hlinksldjump"/>
          </p:cNvPr>
          <p:cNvSpPr/>
          <p:nvPr/>
        </p:nvSpPr>
        <p:spPr>
          <a:xfrm>
            <a:off x="4000496" y="1000108"/>
            <a:ext cx="178927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n>
                  <a:solidFill>
                    <a:sysClr val="windowText" lastClr="000000"/>
                  </a:solidFill>
                </a:ln>
                <a:solidFill>
                  <a:srgbClr val="FFC000"/>
                </a:solidFill>
                <a:latin typeface="Arial Narrow" pitchFamily="34" charset="0"/>
              </a:rPr>
              <a:t>Аксессуар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n>
                  <a:solidFill>
                    <a:sysClr val="windowText" lastClr="000000"/>
                  </a:solidFill>
                </a:ln>
                <a:solidFill>
                  <a:srgbClr val="FFC000"/>
                </a:solidFill>
                <a:latin typeface="Arial Narrow" pitchFamily="34" charset="0"/>
              </a:rPr>
              <a:t>из хвоста</a:t>
            </a:r>
          </a:p>
        </p:txBody>
      </p:sp>
      <p:sp>
        <p:nvSpPr>
          <p:cNvPr id="20" name="Рамка 19"/>
          <p:cNvSpPr/>
          <p:nvPr/>
        </p:nvSpPr>
        <p:spPr>
          <a:xfrm>
            <a:off x="3714750" y="3429000"/>
            <a:ext cx="2071688" cy="1143000"/>
          </a:xfrm>
          <a:prstGeom prst="frame">
            <a:avLst/>
          </a:prstGeom>
          <a:solidFill>
            <a:schemeClr val="bg2">
              <a:lumMod val="50000"/>
            </a:schemeClr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Прямоугольник 20">
            <a:hlinkClick r:id="rId5" action="ppaction://hlinksldjump"/>
          </p:cNvPr>
          <p:cNvSpPr/>
          <p:nvPr/>
        </p:nvSpPr>
        <p:spPr>
          <a:xfrm>
            <a:off x="3857620" y="3500438"/>
            <a:ext cx="1904688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n>
                  <a:solidFill>
                    <a:sysClr val="windowText" lastClr="000000"/>
                  </a:solidFill>
                </a:ln>
                <a:solidFill>
                  <a:srgbClr val="FFC000"/>
                </a:solidFill>
                <a:latin typeface="Arial Narrow" pitchFamily="34" charset="0"/>
              </a:rPr>
              <a:t>С хвостом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n>
                  <a:solidFill>
                    <a:sysClr val="windowText" lastClr="000000"/>
                  </a:solidFill>
                </a:ln>
                <a:solidFill>
                  <a:srgbClr val="FFC000"/>
                </a:solidFill>
                <a:latin typeface="Arial Narrow" pitchFamily="34" charset="0"/>
              </a:rPr>
              <a:t>льва</a:t>
            </a:r>
          </a:p>
        </p:txBody>
      </p:sp>
      <p:sp>
        <p:nvSpPr>
          <p:cNvPr id="22" name="Рамка 21"/>
          <p:cNvSpPr/>
          <p:nvPr/>
        </p:nvSpPr>
        <p:spPr>
          <a:xfrm>
            <a:off x="6929438" y="3214688"/>
            <a:ext cx="2000250" cy="1143000"/>
          </a:xfrm>
          <a:prstGeom prst="frame">
            <a:avLst/>
          </a:prstGeom>
          <a:solidFill>
            <a:schemeClr val="bg2">
              <a:lumMod val="50000"/>
            </a:schemeClr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3" name="Рамка 22"/>
          <p:cNvSpPr/>
          <p:nvPr/>
        </p:nvSpPr>
        <p:spPr>
          <a:xfrm>
            <a:off x="3857625" y="928688"/>
            <a:ext cx="2000250" cy="1143000"/>
          </a:xfrm>
          <a:prstGeom prst="frame">
            <a:avLst/>
          </a:prstGeom>
          <a:solidFill>
            <a:schemeClr val="bg2">
              <a:lumMod val="50000"/>
            </a:schemeClr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4" name="Рамка 23"/>
          <p:cNvSpPr/>
          <p:nvPr/>
        </p:nvSpPr>
        <p:spPr>
          <a:xfrm>
            <a:off x="3500438" y="5572125"/>
            <a:ext cx="2071687" cy="1143000"/>
          </a:xfrm>
          <a:prstGeom prst="frame">
            <a:avLst/>
          </a:prstGeom>
          <a:solidFill>
            <a:schemeClr val="bg2">
              <a:lumMod val="50000"/>
            </a:schemeClr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5" name="Прямоугольник 24">
            <a:hlinkClick r:id="rId6" action="ppaction://hlinksldjump"/>
          </p:cNvPr>
          <p:cNvSpPr/>
          <p:nvPr/>
        </p:nvSpPr>
        <p:spPr>
          <a:xfrm>
            <a:off x="7286644" y="3286124"/>
            <a:ext cx="1201666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n>
                  <a:solidFill>
                    <a:sysClr val="windowText" lastClr="000000"/>
                  </a:solidFill>
                </a:ln>
                <a:solidFill>
                  <a:srgbClr val="FFC000"/>
                </a:solidFill>
                <a:latin typeface="Arial Narrow" pitchFamily="34" charset="0"/>
              </a:rPr>
              <a:t>Новый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n>
                  <a:solidFill>
                    <a:sysClr val="windowText" lastClr="000000"/>
                  </a:solidFill>
                </a:ln>
                <a:solidFill>
                  <a:srgbClr val="FFC000"/>
                </a:solidFill>
                <a:latin typeface="Arial Narrow" pitchFamily="34" charset="0"/>
              </a:rPr>
              <a:t>хвост</a:t>
            </a:r>
          </a:p>
        </p:txBody>
      </p:sp>
      <p:sp>
        <p:nvSpPr>
          <p:cNvPr id="26" name="Прямоугольник 25">
            <a:hlinkClick r:id="rId7" action="ppaction://hlinksldjump"/>
          </p:cNvPr>
          <p:cNvSpPr/>
          <p:nvPr/>
        </p:nvSpPr>
        <p:spPr>
          <a:xfrm>
            <a:off x="3643306" y="5643578"/>
            <a:ext cx="177644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n>
                  <a:solidFill>
                    <a:sysClr val="windowText" lastClr="000000"/>
                  </a:solidFill>
                </a:ln>
                <a:solidFill>
                  <a:srgbClr val="FFC000"/>
                </a:solidFill>
                <a:latin typeface="Arial Narrow" pitchFamily="34" charset="0"/>
              </a:rPr>
              <a:t>Кричащий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n>
                  <a:solidFill>
                    <a:sysClr val="windowText" lastClr="000000"/>
                  </a:solidFill>
                </a:ln>
                <a:solidFill>
                  <a:srgbClr val="FFC000"/>
                </a:solidFill>
                <a:latin typeface="Arial Narrow" pitchFamily="34" charset="0"/>
              </a:rPr>
              <a:t>хвост</a:t>
            </a:r>
          </a:p>
        </p:txBody>
      </p:sp>
      <p:sp>
        <p:nvSpPr>
          <p:cNvPr id="27" name="Прямоугольник 26">
            <a:hlinkClick r:id="rId8" action="ppaction://hlinksldjump"/>
          </p:cNvPr>
          <p:cNvSpPr/>
          <p:nvPr/>
        </p:nvSpPr>
        <p:spPr>
          <a:xfrm>
            <a:off x="500034" y="3571876"/>
            <a:ext cx="1920718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n>
                  <a:solidFill>
                    <a:sysClr val="windowText" lastClr="000000"/>
                  </a:solidFill>
                </a:ln>
                <a:solidFill>
                  <a:srgbClr val="FFC000"/>
                </a:solidFill>
                <a:latin typeface="Arial Narrow" pitchFamily="34" charset="0"/>
              </a:rPr>
              <a:t>Хвост для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n>
                  <a:solidFill>
                    <a:sysClr val="windowText" lastClr="000000"/>
                  </a:solidFill>
                </a:ln>
                <a:solidFill>
                  <a:srgbClr val="FFC000"/>
                </a:solidFill>
                <a:latin typeface="Arial Narrow" pitchFamily="34" charset="0"/>
              </a:rPr>
              <a:t>равновесия</a:t>
            </a:r>
          </a:p>
        </p:txBody>
      </p:sp>
      <p:pic>
        <p:nvPicPr>
          <p:cNvPr id="28" name="Picture 2" descr="http://img-fotki.yandex.ru/get/9104/47407354.c2e/0_127362_43462d8a_orig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929063" y="857250"/>
            <a:ext cx="1939925" cy="116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2" descr="http://lol54.ru/uploads/posts/2008-05/1212064681_file0019.jpg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1814733">
            <a:off x="3706813" y="2938463"/>
            <a:ext cx="2420937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2" descr="http://www.livestream.ru/l/news/2010/03/16/regeneration/picture.jpg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02425" y="3000375"/>
            <a:ext cx="2441575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8" descr="http://cdn.bandmix.com/bandmix_us/media/362/362375/879066-l.jpg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3F4EF"/>
              </a:clrFrom>
              <a:clrTo>
                <a:srgbClr val="F3F4E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86125" y="5286375"/>
            <a:ext cx="2286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2" descr="http://img-fotki.yandex.ru/get/9252/102699435.935/0_a8d48_d8d2f9d7_L.pn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85750" y="3286125"/>
            <a:ext cx="1628775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4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4000" t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 txBox="1">
            <a:spLocks noGrp="1"/>
          </p:cNvSpPr>
          <p:nvPr>
            <p:ph idx="1"/>
          </p:nvPr>
        </p:nvSpPr>
        <p:spPr>
          <a:xfrm>
            <a:off x="571472" y="3000372"/>
            <a:ext cx="3286148" cy="3071834"/>
          </a:xfrm>
        </p:spPr>
        <p:txBody>
          <a:bodyPr rtlCol="0">
            <a:normAutofit/>
          </a:bodyPr>
          <a:lstStyle/>
          <a:p>
            <a:pPr marL="0" indent="0" algn="ctr" fontAlgn="auto">
              <a:spcAft>
                <a:spcPts val="0"/>
              </a:spcAft>
              <a:buFont typeface="Arial" charset="0"/>
              <a:buNone/>
              <a:defRPr/>
            </a:pPr>
            <a:r>
              <a:rPr lang="ru-RU" b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latin typeface="Comic Sans MS" pitchFamily="66" charset="0"/>
              </a:rPr>
              <a:t>Перья из ХВОСТА этой птицы индейцы носят на голове</a:t>
            </a:r>
          </a:p>
        </p:txBody>
      </p:sp>
      <p:pic>
        <p:nvPicPr>
          <p:cNvPr id="113672" name="vмелодия.wma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388350" y="60213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Прямоугольник 6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57938" y="755650"/>
            <a:ext cx="3011487" cy="2219325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7579148" y="0"/>
            <a:ext cx="1564852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>
                  <a:solidFill>
                    <a:schemeClr val="tx1"/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</a:rPr>
              <a:t>финал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500826" y="6396335"/>
            <a:ext cx="98296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Comic Sans MS" pitchFamily="66" charset="0"/>
              </a:rPr>
              <a:t>ответ</a:t>
            </a:r>
          </a:p>
        </p:txBody>
      </p:sp>
      <p:sp>
        <p:nvSpPr>
          <p:cNvPr id="10" name="Скругленный прямоугольник 9">
            <a:hlinkClick r:id="rId7" action="ppaction://hlinksldjump" highlightClick="1"/>
          </p:cNvPr>
          <p:cNvSpPr/>
          <p:nvPr/>
        </p:nvSpPr>
        <p:spPr>
          <a:xfrm>
            <a:off x="8711952" y="6497960"/>
            <a:ext cx="432048" cy="360040"/>
          </a:xfrm>
          <a:prstGeom prst="roundRect">
            <a:avLst>
              <a:gd name="adj" fmla="val 27104"/>
            </a:avLst>
          </a:prstGeom>
          <a:solidFill>
            <a:schemeClr val="bg2">
              <a:lumMod val="75000"/>
            </a:schemeClr>
          </a:solidFill>
          <a:ln>
            <a:solidFill>
              <a:srgbClr val="66330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>
                  <a:solidFill>
                    <a:srgbClr val="663300"/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  <p:pic>
        <p:nvPicPr>
          <p:cNvPr id="12" name="Прямоугольник 11"/>
          <p:cNvPicPr>
            <a:picLocks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432175" y="1463675"/>
            <a:ext cx="2865438" cy="1560513"/>
          </a:xfrm>
          <a:prstGeom prst="rect">
            <a:avLst/>
          </a:prstGeom>
          <a:noFill/>
        </p:spPr>
      </p:pic>
      <p:pic>
        <p:nvPicPr>
          <p:cNvPr id="5122" name="Picture 2" descr="http://img-fotki.yandex.ru/get/9104/47407354.c2e/0_127362_43462d8a_orig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57250" y="785813"/>
            <a:ext cx="3656013" cy="220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8" name="Picture 4" descr="http://cs629114.vk.me/v629114132/6c93/KRLRwygvbXA.jpg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0438" y="3000375"/>
            <a:ext cx="2928937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9" name="Picture 6" descr="http://www.playcast.ru/uploads/2015/06/09/13914601.gif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214813" y="785813"/>
            <a:ext cx="2381250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371" fill="hold"/>
                                        <p:tgtEl>
                                          <p:spTgt spid="1136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367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4000" t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 txBox="1">
            <a:spLocks noGrp="1"/>
          </p:cNvSpPr>
          <p:nvPr>
            <p:ph idx="1"/>
          </p:nvPr>
        </p:nvSpPr>
        <p:spPr>
          <a:xfrm>
            <a:off x="500034" y="785794"/>
            <a:ext cx="6000792" cy="2643206"/>
          </a:xfrm>
        </p:spPr>
        <p:txBody>
          <a:bodyPr rtlCol="0">
            <a:normAutofit/>
          </a:bodyPr>
          <a:lstStyle/>
          <a:p>
            <a:pPr marL="0" indent="0" algn="ctr" fontAlgn="auto">
              <a:spcAft>
                <a:spcPts val="0"/>
              </a:spcAft>
              <a:buFont typeface="Arial" charset="0"/>
              <a:buNone/>
              <a:defRPr/>
            </a:pPr>
            <a:r>
              <a:rPr lang="ru-RU" b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latin typeface="Comic Sans MS" pitchFamily="66" charset="0"/>
              </a:rPr>
              <a:t>Этот прыгучий зверёк имеет голову зайца, туловище и передние лапы мыши, задние лапы – птицы, а ХВОСТ - льва</a:t>
            </a:r>
          </a:p>
        </p:txBody>
      </p:sp>
      <p:pic>
        <p:nvPicPr>
          <p:cNvPr id="113672" name="vмелодия.wma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388350" y="60213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Прямоугольник 6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45238" y="712788"/>
            <a:ext cx="2970212" cy="22987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7579148" y="0"/>
            <a:ext cx="1564852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>
                  <a:solidFill>
                    <a:schemeClr val="tx1"/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</a:rPr>
              <a:t>финал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500826" y="6396335"/>
            <a:ext cx="98296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Comic Sans MS" pitchFamily="66" charset="0"/>
              </a:rPr>
              <a:t>ответ</a:t>
            </a:r>
          </a:p>
        </p:txBody>
      </p:sp>
      <p:sp>
        <p:nvSpPr>
          <p:cNvPr id="10" name="Скругленный прямоугольник 9">
            <a:hlinkClick r:id="rId7" action="ppaction://hlinksldjump" highlightClick="1"/>
          </p:cNvPr>
          <p:cNvSpPr/>
          <p:nvPr/>
        </p:nvSpPr>
        <p:spPr>
          <a:xfrm>
            <a:off x="8711952" y="6497960"/>
            <a:ext cx="432048" cy="360040"/>
          </a:xfrm>
          <a:prstGeom prst="roundRect">
            <a:avLst>
              <a:gd name="adj" fmla="val 27104"/>
            </a:avLst>
          </a:prstGeom>
          <a:solidFill>
            <a:schemeClr val="bg2">
              <a:lumMod val="75000"/>
            </a:schemeClr>
          </a:solidFill>
          <a:ln>
            <a:solidFill>
              <a:srgbClr val="66330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>
                  <a:solidFill>
                    <a:srgbClr val="663300"/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  <p:pic>
        <p:nvPicPr>
          <p:cNvPr id="12" name="Прямоугольник 11"/>
          <p:cNvPicPr>
            <a:picLocks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755900" y="3322638"/>
            <a:ext cx="3968750" cy="2644775"/>
          </a:xfrm>
          <a:prstGeom prst="rect">
            <a:avLst/>
          </a:prstGeom>
          <a:noFill/>
        </p:spPr>
      </p:pic>
      <p:pic>
        <p:nvPicPr>
          <p:cNvPr id="52226" name="Picture 2" descr="http://lol54.ru/uploads/posts/2008-05/1212064681_file0019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1814733">
            <a:off x="247650" y="1779588"/>
            <a:ext cx="5859463" cy="357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371" fill="hold"/>
                                        <p:tgtEl>
                                          <p:spTgt spid="1136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367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4000" t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 txBox="1">
            <a:spLocks noGrp="1"/>
          </p:cNvSpPr>
          <p:nvPr>
            <p:ph idx="1"/>
          </p:nvPr>
        </p:nvSpPr>
        <p:spPr>
          <a:xfrm>
            <a:off x="571472" y="1142984"/>
            <a:ext cx="6000792" cy="1643074"/>
          </a:xfrm>
        </p:spPr>
        <p:txBody>
          <a:bodyPr rtlCol="0">
            <a:normAutofit/>
          </a:bodyPr>
          <a:lstStyle/>
          <a:p>
            <a:pPr marL="0" indent="0" algn="ctr" fontAlgn="auto">
              <a:spcAft>
                <a:spcPts val="0"/>
              </a:spcAft>
              <a:buFont typeface="Arial" charset="0"/>
              <a:buNone/>
              <a:defRPr/>
            </a:pPr>
            <a:r>
              <a:rPr lang="ru-RU" b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latin typeface="Comic Sans MS" pitchFamily="66" charset="0"/>
              </a:rPr>
              <a:t>Она не боится потерять ХВОСТ, потому что обязательно вырастет новый</a:t>
            </a:r>
          </a:p>
        </p:txBody>
      </p:sp>
      <p:pic>
        <p:nvPicPr>
          <p:cNvPr id="113672" name="vмелодия.wma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388350" y="60213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Прямоугольник 6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99250" y="781050"/>
            <a:ext cx="2371725" cy="2151063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7579148" y="0"/>
            <a:ext cx="1564852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>
                  <a:solidFill>
                    <a:schemeClr val="tx1"/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</a:rPr>
              <a:t>финал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500826" y="6396335"/>
            <a:ext cx="98296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Comic Sans MS" pitchFamily="66" charset="0"/>
              </a:rPr>
              <a:t>ответ</a:t>
            </a:r>
          </a:p>
        </p:txBody>
      </p:sp>
      <p:sp>
        <p:nvSpPr>
          <p:cNvPr id="10" name="Скругленный прямоугольник 9">
            <a:hlinkClick r:id="rId7" action="ppaction://hlinksldjump" highlightClick="1"/>
          </p:cNvPr>
          <p:cNvSpPr/>
          <p:nvPr/>
        </p:nvSpPr>
        <p:spPr>
          <a:xfrm>
            <a:off x="8711952" y="6497960"/>
            <a:ext cx="432048" cy="360040"/>
          </a:xfrm>
          <a:prstGeom prst="roundRect">
            <a:avLst>
              <a:gd name="adj" fmla="val 27104"/>
            </a:avLst>
          </a:prstGeom>
          <a:solidFill>
            <a:schemeClr val="bg2">
              <a:lumMod val="75000"/>
            </a:schemeClr>
          </a:solidFill>
          <a:ln>
            <a:solidFill>
              <a:srgbClr val="66330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>
                  <a:solidFill>
                    <a:srgbClr val="663300"/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  <p:pic>
        <p:nvPicPr>
          <p:cNvPr id="12" name="Прямоугольник 11"/>
          <p:cNvPicPr>
            <a:picLocks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-255588" y="1938338"/>
            <a:ext cx="4278313" cy="3571875"/>
          </a:xfrm>
          <a:prstGeom prst="rect">
            <a:avLst/>
          </a:prstGeom>
          <a:noFill/>
        </p:spPr>
      </p:pic>
      <p:pic>
        <p:nvPicPr>
          <p:cNvPr id="53250" name="Picture 2" descr="http://www.livestream.ru/l/news/2010/03/16/regeneration/picture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85938" y="3071813"/>
            <a:ext cx="5280025" cy="290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371" fill="hold"/>
                                        <p:tgtEl>
                                          <p:spTgt spid="1136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367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4000" t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80" name="Picture 8" descr="http://cdn.bandmix.com/bandmix_us/media/362/362375/879066-l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3F4EF"/>
              </a:clrFrom>
              <a:clrTo>
                <a:srgbClr val="F3F4E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42875" y="3100388"/>
            <a:ext cx="4929188" cy="295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Объект 2"/>
          <p:cNvSpPr txBox="1">
            <a:spLocks noGrp="1"/>
          </p:cNvSpPr>
          <p:nvPr>
            <p:ph idx="1"/>
          </p:nvPr>
        </p:nvSpPr>
        <p:spPr>
          <a:xfrm>
            <a:off x="500034" y="1000108"/>
            <a:ext cx="6143668" cy="2286016"/>
          </a:xfrm>
        </p:spPr>
        <p:txBody>
          <a:bodyPr rtlCol="0">
            <a:normAutofit fontScale="92500" lnSpcReduction="20000"/>
          </a:bodyPr>
          <a:lstStyle/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latin typeface="Comic Sans MS" pitchFamily="66" charset="0"/>
              </a:rPr>
              <a:t>ХВОСТ этой ящерицы во время опасности начинает стрекотать. Услышав крики этого хвоста, другие обладатели подобных хвостов разбегаются. </a:t>
            </a:r>
          </a:p>
          <a:p>
            <a:pPr marL="0" indent="0" algn="ctr" fontAlgn="auto">
              <a:spcAft>
                <a:spcPts val="0"/>
              </a:spcAft>
              <a:buFont typeface="Arial" charset="0"/>
              <a:buNone/>
              <a:defRPr/>
            </a:pPr>
            <a:endParaRPr lang="ru-RU" b="1" dirty="0" smtClean="0">
              <a:ln>
                <a:solidFill>
                  <a:srgbClr val="FFC000"/>
                </a:solidFill>
              </a:ln>
              <a:solidFill>
                <a:srgbClr val="00B050"/>
              </a:solidFill>
              <a:latin typeface="Comic Sans MS" pitchFamily="66" charset="0"/>
            </a:endParaRPr>
          </a:p>
        </p:txBody>
      </p:sp>
      <p:pic>
        <p:nvPicPr>
          <p:cNvPr id="113672" name="vмелодия.wma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388350" y="60213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Прямоугольник 6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40475" y="742950"/>
            <a:ext cx="2949575" cy="2390775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7579148" y="0"/>
            <a:ext cx="1564852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>
                  <a:solidFill>
                    <a:schemeClr val="tx1"/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</a:rPr>
              <a:t>финал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500826" y="6396335"/>
            <a:ext cx="98296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Comic Sans MS" pitchFamily="66" charset="0"/>
              </a:rPr>
              <a:t>ответ</a:t>
            </a:r>
          </a:p>
        </p:txBody>
      </p:sp>
      <p:sp>
        <p:nvSpPr>
          <p:cNvPr id="10" name="Скругленный прямоугольник 9">
            <a:hlinkClick r:id="rId8" action="ppaction://hlinksldjump" highlightClick="1"/>
          </p:cNvPr>
          <p:cNvSpPr/>
          <p:nvPr/>
        </p:nvSpPr>
        <p:spPr>
          <a:xfrm>
            <a:off x="8711952" y="6497960"/>
            <a:ext cx="432048" cy="360040"/>
          </a:xfrm>
          <a:prstGeom prst="roundRect">
            <a:avLst>
              <a:gd name="adj" fmla="val 27104"/>
            </a:avLst>
          </a:prstGeom>
          <a:solidFill>
            <a:schemeClr val="bg2">
              <a:lumMod val="75000"/>
            </a:schemeClr>
          </a:solidFill>
          <a:ln>
            <a:solidFill>
              <a:srgbClr val="66330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>
                  <a:solidFill>
                    <a:srgbClr val="663300"/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  <p:pic>
        <p:nvPicPr>
          <p:cNvPr id="12" name="Прямоугольник 11"/>
          <p:cNvPicPr>
            <a:picLocks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963613" y="4029075"/>
            <a:ext cx="3011487" cy="2268538"/>
          </a:xfrm>
          <a:prstGeom prst="rect">
            <a:avLst/>
          </a:prstGeom>
          <a:noFill/>
        </p:spPr>
      </p:pic>
      <p:sp>
        <p:nvSpPr>
          <p:cNvPr id="13" name="Объект 2"/>
          <p:cNvSpPr txBox="1">
            <a:spLocks/>
          </p:cNvSpPr>
          <p:nvPr/>
        </p:nvSpPr>
        <p:spPr>
          <a:xfrm>
            <a:off x="3500430" y="3143248"/>
            <a:ext cx="2857520" cy="3071834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200" b="1" dirty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latin typeface="Comic Sans MS" pitchFamily="66" charset="0"/>
              </a:rPr>
              <a:t>Даже будучи </a:t>
            </a:r>
            <a:r>
              <a:rPr lang="ru-RU" sz="3200" b="1" dirty="0" err="1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latin typeface="Comic Sans MS" pitchFamily="66" charset="0"/>
              </a:rPr>
              <a:t>отломленны</a:t>
            </a:r>
            <a:r>
              <a:rPr lang="ru-RU" sz="3200" b="1" dirty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latin typeface="Comic Sans MS" pitchFamily="66" charset="0"/>
              </a:rPr>
              <a:t>, хвостик будет вертеться, кататься по песку</a:t>
            </a: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charset="0"/>
              <a:buNone/>
              <a:defRPr/>
            </a:pPr>
            <a:endParaRPr lang="ru-RU" sz="3200" b="1" dirty="0">
              <a:ln>
                <a:solidFill>
                  <a:srgbClr val="FFC000"/>
                </a:solidFill>
              </a:ln>
              <a:solidFill>
                <a:srgbClr val="00B05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371" fill="hold"/>
                                        <p:tgtEl>
                                          <p:spTgt spid="1136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367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4000" t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http://img-fotki.yandex.ru/get/9252/102699435.935/0_a8d48_d8d2f9d7_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75" y="857250"/>
            <a:ext cx="5467350" cy="498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Объект 2"/>
          <p:cNvSpPr txBox="1">
            <a:spLocks noGrp="1"/>
          </p:cNvSpPr>
          <p:nvPr>
            <p:ph idx="1"/>
          </p:nvPr>
        </p:nvSpPr>
        <p:spPr>
          <a:xfrm>
            <a:off x="2571736" y="1285860"/>
            <a:ext cx="4000528" cy="2857520"/>
          </a:xfrm>
        </p:spPr>
        <p:txBody>
          <a:bodyPr rtlCol="0">
            <a:normAutofit lnSpcReduction="10000"/>
          </a:bodyPr>
          <a:lstStyle/>
          <a:p>
            <a:pPr marL="0" indent="0" algn="ctr" fontAlgn="auto">
              <a:spcAft>
                <a:spcPts val="0"/>
              </a:spcAft>
              <a:buFont typeface="Arial" charset="0"/>
              <a:buNone/>
              <a:defRPr/>
            </a:pPr>
            <a:r>
              <a:rPr lang="ru-RU" b="1" dirty="0" smtClean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latin typeface="Comic Sans MS" pitchFamily="66" charset="0"/>
              </a:rPr>
              <a:t>Этому замечательному прыгуну его ХВОСТ помогает держать равновесие</a:t>
            </a:r>
          </a:p>
        </p:txBody>
      </p:sp>
      <p:pic>
        <p:nvPicPr>
          <p:cNvPr id="113672" name="vмелодия.wma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388350" y="60213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Прямоугольник 6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45238" y="407988"/>
            <a:ext cx="3048000" cy="306705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7579148" y="0"/>
            <a:ext cx="1564852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>
                  <a:solidFill>
                    <a:schemeClr val="tx1"/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</a:rPr>
              <a:t>финал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500826" y="6396335"/>
            <a:ext cx="98296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Comic Sans MS" pitchFamily="66" charset="0"/>
              </a:rPr>
              <a:t>ответ</a:t>
            </a:r>
          </a:p>
        </p:txBody>
      </p:sp>
      <p:sp>
        <p:nvSpPr>
          <p:cNvPr id="10" name="Скругленный прямоугольник 9">
            <a:hlinkClick r:id="rId8" action="ppaction://hlinksldjump" highlightClick="1"/>
          </p:cNvPr>
          <p:cNvSpPr/>
          <p:nvPr/>
        </p:nvSpPr>
        <p:spPr>
          <a:xfrm>
            <a:off x="8711952" y="6497960"/>
            <a:ext cx="432048" cy="360040"/>
          </a:xfrm>
          <a:prstGeom prst="roundRect">
            <a:avLst>
              <a:gd name="adj" fmla="val 27104"/>
            </a:avLst>
          </a:prstGeom>
          <a:solidFill>
            <a:schemeClr val="bg2">
              <a:lumMod val="75000"/>
            </a:schemeClr>
          </a:solidFill>
          <a:ln>
            <a:solidFill>
              <a:srgbClr val="66330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>
                  <a:solidFill>
                    <a:srgbClr val="663300"/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643306" y="4071942"/>
            <a:ext cx="2627643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228600">
                    <a:schemeClr val="bg2">
                      <a:lumMod val="50000"/>
                      <a:alpha val="40000"/>
                    </a:schemeClr>
                  </a:glow>
                </a:effectLst>
                <a:latin typeface="Arial Narrow" pitchFamily="34" charset="0"/>
              </a:rPr>
              <a:t>кенгуру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371" fill="hold"/>
                                        <p:tgtEl>
                                          <p:spTgt spid="1136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367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3" y="357188"/>
            <a:ext cx="4500562" cy="6215062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050" b="1" dirty="0" smtClean="0">
                <a:latin typeface="Arial Narrow" pitchFamily="34" charset="0"/>
              </a:rPr>
              <a:t>Фоны слайдов </a:t>
            </a:r>
            <a:r>
              <a:rPr lang="en-US" sz="1050" b="1" dirty="0" smtClean="0">
                <a:latin typeface="Arial Narrow" pitchFamily="34" charset="0"/>
                <a:hlinkClick r:id="rId3"/>
              </a:rPr>
              <a:t>http://player.myshared.ru/964257/data/images/img0.jpg</a:t>
            </a:r>
            <a:endParaRPr lang="ru-RU" sz="1050" b="1" dirty="0" smtClean="0">
              <a:latin typeface="Arial Narrow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050" b="1" dirty="0" smtClean="0">
                <a:latin typeface="Arial Narrow" pitchFamily="34" charset="0"/>
                <a:hlinkClick r:id="rId4"/>
              </a:rPr>
              <a:t>http://flatcast.web.tr/images/imported/2014/06/2402.png</a:t>
            </a:r>
            <a:endParaRPr lang="ru-RU" sz="1050" b="1" dirty="0" smtClean="0">
              <a:latin typeface="Arial Narrow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050" b="1" dirty="0" smtClean="0">
                <a:latin typeface="Arial Narrow" pitchFamily="34" charset="0"/>
              </a:rPr>
              <a:t>http://www.proshkolu.ru/user/Kytalyk/file/4283928/ - вопросы викторины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050" b="1" dirty="0" smtClean="0">
                <a:latin typeface="Arial Narrow" pitchFamily="34" charset="0"/>
              </a:rPr>
              <a:t>Хвосты. </a:t>
            </a:r>
            <a:r>
              <a:rPr lang="en-US" sz="1050" b="1" dirty="0" smtClean="0">
                <a:latin typeface="Arial Narrow" pitchFamily="34" charset="0"/>
                <a:hlinkClick r:id="rId5"/>
              </a:rPr>
              <a:t>http://www.rhymewriters.com/wp-content/uploads/2011/03/Tiger-Tail.png</a:t>
            </a:r>
            <a:r>
              <a:rPr lang="ru-RU" sz="1050" b="1" dirty="0" smtClean="0">
                <a:latin typeface="Arial Narrow" pitchFamily="34" charset="0"/>
              </a:rPr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050" b="1" dirty="0" smtClean="0">
                <a:latin typeface="Arial Narrow" pitchFamily="34" charset="0"/>
                <a:hlinkClick r:id="rId6"/>
              </a:rPr>
              <a:t>http://img25.dreamies.de/img/695/b/xprc6evjv9o.gif</a:t>
            </a:r>
            <a:r>
              <a:rPr lang="ru-RU" sz="1050" b="1" dirty="0" smtClean="0">
                <a:latin typeface="Arial Narrow" pitchFamily="34" charset="0"/>
              </a:rPr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050" b="1" dirty="0" smtClean="0">
                <a:latin typeface="Arial Narrow" pitchFamily="34" charset="0"/>
                <a:hlinkClick r:id="rId7"/>
              </a:rPr>
              <a:t>http://kotoff.org/images/phocagallery/hq/white-bgr/thumbs/phoca_thumb_l_056.jpg</a:t>
            </a:r>
            <a:r>
              <a:rPr lang="ru-RU" sz="1050" b="1" dirty="0" smtClean="0">
                <a:latin typeface="Arial Narrow" pitchFamily="34" charset="0"/>
              </a:rPr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050" b="1" dirty="0" smtClean="0">
                <a:latin typeface="Arial Narrow" pitchFamily="34" charset="0"/>
              </a:rPr>
              <a:t>Обезьяна. </a:t>
            </a:r>
            <a:r>
              <a:rPr lang="en-US" sz="1050" b="1" dirty="0" smtClean="0">
                <a:latin typeface="Arial Narrow" pitchFamily="34" charset="0"/>
                <a:hlinkClick r:id="rId8"/>
              </a:rPr>
              <a:t>http://www.ricwoodanimations.info/wp-content/uploads/2010/04/swing4.gif</a:t>
            </a:r>
            <a:r>
              <a:rPr lang="ru-RU" sz="1050" b="1" dirty="0" smtClean="0">
                <a:latin typeface="Arial Narrow" pitchFamily="34" charset="0"/>
              </a:rPr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050" b="1" dirty="0" smtClean="0">
                <a:latin typeface="Arial Narrow" pitchFamily="34" charset="0"/>
              </a:rPr>
              <a:t>Ящерица. </a:t>
            </a:r>
            <a:r>
              <a:rPr lang="en-US" sz="1050" b="1" dirty="0" smtClean="0">
                <a:latin typeface="Arial Narrow" pitchFamily="34" charset="0"/>
                <a:hlinkClick r:id="rId9"/>
              </a:rPr>
              <a:t>http://static.diary.ru/userdir/5/1/1/2/51122/83348964.gif</a:t>
            </a:r>
            <a:endParaRPr lang="ru-RU" sz="1050" b="1" dirty="0" smtClean="0">
              <a:latin typeface="Arial Narrow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050" b="1" dirty="0" smtClean="0">
                <a:latin typeface="Arial Narrow" pitchFamily="34" charset="0"/>
              </a:rPr>
              <a:t>Ласточка. </a:t>
            </a:r>
            <a:r>
              <a:rPr lang="en-US" sz="1050" b="1" dirty="0" smtClean="0">
                <a:latin typeface="Arial Narrow" pitchFamily="34" charset="0"/>
                <a:hlinkClick r:id="rId10"/>
              </a:rPr>
              <a:t>http://cs412523.vk.me/v412523909/2c59/NqmG8GuRcVU.jpg</a:t>
            </a:r>
            <a:endParaRPr lang="ru-RU" sz="1050" b="1" dirty="0" smtClean="0">
              <a:latin typeface="Arial Narrow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050" b="1" dirty="0" smtClean="0">
                <a:latin typeface="Arial Narrow" pitchFamily="34" charset="0"/>
              </a:rPr>
              <a:t>Рак. </a:t>
            </a:r>
            <a:r>
              <a:rPr lang="en-US" sz="1050" b="1" dirty="0" smtClean="0">
                <a:latin typeface="Arial Narrow" pitchFamily="34" charset="0"/>
                <a:hlinkClick r:id="rId11"/>
              </a:rPr>
              <a:t>http://www.playcast.ru/uploads/2015/01/11/11554658.png</a:t>
            </a:r>
            <a:r>
              <a:rPr lang="ru-RU" sz="1050" b="1" dirty="0" smtClean="0">
                <a:latin typeface="Arial Narrow" pitchFamily="34" charset="0"/>
              </a:rPr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050" b="1" dirty="0" smtClean="0">
                <a:latin typeface="Arial Narrow" pitchFamily="34" charset="0"/>
              </a:rPr>
              <a:t>Дятел. </a:t>
            </a:r>
            <a:r>
              <a:rPr lang="en-US" sz="1050" b="1" dirty="0" smtClean="0">
                <a:latin typeface="Arial Narrow" pitchFamily="34" charset="0"/>
                <a:hlinkClick r:id="rId12"/>
              </a:rPr>
              <a:t>http://illustrators.narod.ru/Woodpecker_Beetle.jpg</a:t>
            </a:r>
            <a:r>
              <a:rPr lang="ru-RU" sz="1050" b="1" dirty="0" smtClean="0">
                <a:latin typeface="Arial Narrow" pitchFamily="34" charset="0"/>
              </a:rPr>
              <a:t>  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050" b="1" dirty="0" smtClean="0">
                <a:latin typeface="Arial Narrow" pitchFamily="34" charset="0"/>
              </a:rPr>
              <a:t>Бекас. </a:t>
            </a:r>
            <a:r>
              <a:rPr lang="en-US" sz="1050" b="1" dirty="0" smtClean="0">
                <a:latin typeface="Arial Narrow" pitchFamily="34" charset="0"/>
                <a:hlinkClick r:id="rId13"/>
              </a:rPr>
              <a:t>http://900igr.net/datai/nasekomye-i-ptitsy/Ptitsy-9.files/0028-028-Bekas.jpg</a:t>
            </a:r>
            <a:r>
              <a:rPr lang="ru-RU" sz="1050" b="1" dirty="0" smtClean="0">
                <a:latin typeface="Arial Narrow" pitchFamily="34" charset="0"/>
              </a:rPr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050" b="1" dirty="0" smtClean="0">
                <a:latin typeface="Arial Narrow" pitchFamily="34" charset="0"/>
              </a:rPr>
              <a:t>Трясогузка. </a:t>
            </a:r>
            <a:r>
              <a:rPr lang="en-US" sz="1050" b="1" dirty="0" smtClean="0">
                <a:latin typeface="Arial Narrow" pitchFamily="34" charset="0"/>
                <a:hlinkClick r:id="rId14"/>
              </a:rPr>
              <a:t>http://allforchildren.ru/birds/img/bird08.jpg</a:t>
            </a:r>
            <a:r>
              <a:rPr lang="ru-RU" sz="1050" b="1" dirty="0" smtClean="0">
                <a:latin typeface="Arial Narrow" pitchFamily="34" charset="0"/>
              </a:rPr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050" b="1" dirty="0" smtClean="0">
                <a:latin typeface="Arial Narrow" pitchFamily="34" charset="0"/>
              </a:rPr>
              <a:t>Горихвостка. </a:t>
            </a:r>
            <a:r>
              <a:rPr lang="en-US" sz="1050" b="1" dirty="0" smtClean="0">
                <a:latin typeface="Arial Narrow" pitchFamily="34" charset="0"/>
                <a:hlinkClick r:id="rId15"/>
              </a:rPr>
              <a:t>http://otvet.imgsmail.ru/download/9da602cb18b4998132cbee46149f9807_i-4015.jpg</a:t>
            </a:r>
            <a:endParaRPr lang="ru-RU" sz="1050" b="1" dirty="0" smtClean="0">
              <a:latin typeface="Arial Narrow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050" b="1" dirty="0" smtClean="0">
                <a:latin typeface="Arial Narrow" pitchFamily="34" charset="0"/>
              </a:rPr>
              <a:t>Крокодил. </a:t>
            </a:r>
            <a:r>
              <a:rPr lang="en-US" sz="1050" b="1" dirty="0" smtClean="0">
                <a:latin typeface="Arial Narrow" pitchFamily="34" charset="0"/>
                <a:hlinkClick r:id="rId16"/>
              </a:rPr>
              <a:t>http://s41.radikal.ru/i093/1105/79/0596176717d3.png</a:t>
            </a:r>
            <a:r>
              <a:rPr lang="ru-RU" sz="1050" b="1" dirty="0" smtClean="0">
                <a:latin typeface="Arial Narrow" pitchFamily="34" charset="0"/>
              </a:rPr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050" b="1" dirty="0" smtClean="0">
                <a:latin typeface="Arial Narrow" pitchFamily="34" charset="0"/>
              </a:rPr>
              <a:t>Кит. </a:t>
            </a:r>
            <a:r>
              <a:rPr lang="en-US" sz="1050" b="1" dirty="0" smtClean="0">
                <a:latin typeface="Arial Narrow" pitchFamily="34" charset="0"/>
                <a:hlinkClick r:id="rId17"/>
              </a:rPr>
              <a:t>http://www.zooclub.ru/attach/fotogal/clip/sea/23.jpg</a:t>
            </a:r>
            <a:r>
              <a:rPr lang="ru-RU" sz="1050" b="1" dirty="0" smtClean="0">
                <a:latin typeface="Arial Narrow" pitchFamily="34" charset="0"/>
              </a:rPr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050" b="1" dirty="0" smtClean="0">
                <a:latin typeface="Arial Narrow" pitchFamily="34" charset="0"/>
                <a:hlinkClick r:id="rId18"/>
              </a:rPr>
              <a:t>http://pybzavod.my1.ru/17.gif</a:t>
            </a:r>
            <a:r>
              <a:rPr lang="ru-RU" sz="1050" b="1" dirty="0" smtClean="0">
                <a:latin typeface="Arial Narrow" pitchFamily="34" charset="0"/>
              </a:rPr>
              <a:t> 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050" b="1" dirty="0" smtClean="0">
                <a:latin typeface="Arial Narrow" pitchFamily="34" charset="0"/>
              </a:rPr>
              <a:t>Бобр. </a:t>
            </a:r>
            <a:r>
              <a:rPr lang="en-US" sz="1050" b="1" dirty="0" smtClean="0">
                <a:latin typeface="Arial Narrow" pitchFamily="34" charset="0"/>
                <a:hlinkClick r:id="rId19"/>
              </a:rPr>
              <a:t>http://ic.pics.livejournal.com/sweden_info/71347626/142560/142560_900.gif</a:t>
            </a:r>
            <a:r>
              <a:rPr lang="ru-RU" sz="1050" b="1" dirty="0" smtClean="0">
                <a:latin typeface="Arial Narrow" pitchFamily="34" charset="0"/>
              </a:rPr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050" b="1" dirty="0" smtClean="0">
                <a:latin typeface="Arial Narrow" pitchFamily="34" charset="0"/>
              </a:rPr>
              <a:t>Опоссум. </a:t>
            </a:r>
            <a:r>
              <a:rPr lang="en-US" sz="1050" b="1" dirty="0" smtClean="0">
                <a:latin typeface="Arial Narrow" pitchFamily="34" charset="0"/>
                <a:hlinkClick r:id="rId20"/>
              </a:rPr>
              <a:t>http://www.clipartpal.com/_thumbs/pd/animal/opossum_3.png</a:t>
            </a:r>
            <a:r>
              <a:rPr lang="ru-RU" sz="1050" b="1" dirty="0" smtClean="0">
                <a:latin typeface="Arial Narrow" pitchFamily="34" charset="0"/>
              </a:rPr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050" b="1" dirty="0" smtClean="0">
                <a:latin typeface="Arial Narrow" pitchFamily="34" charset="0"/>
              </a:rPr>
              <a:t>Лев. </a:t>
            </a:r>
            <a:r>
              <a:rPr lang="en-US" sz="1050" b="1" dirty="0" smtClean="0">
                <a:latin typeface="Arial Narrow" pitchFamily="34" charset="0"/>
                <a:hlinkClick r:id="rId21"/>
              </a:rPr>
              <a:t>http://image.hotdog.hu/imagerotator/Julimami/oroszlan01.png</a:t>
            </a:r>
            <a:endParaRPr lang="ru-RU" sz="1050" b="1" dirty="0" smtClean="0">
              <a:latin typeface="Arial Narrow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050" b="1" dirty="0" smtClean="0">
                <a:latin typeface="Arial Narrow" pitchFamily="34" charset="0"/>
              </a:rPr>
              <a:t>Скунс. </a:t>
            </a:r>
            <a:r>
              <a:rPr lang="en-US" sz="1050" b="1" dirty="0" smtClean="0">
                <a:latin typeface="Arial Narrow" pitchFamily="34" charset="0"/>
                <a:hlinkClick r:id="rId22"/>
              </a:rPr>
              <a:t>http://dc353.4shared.com/img/Nwywp6eT/s7/13f5304e870/skunk</a:t>
            </a:r>
            <a:r>
              <a:rPr lang="ru-RU" sz="1050" b="1" dirty="0" smtClean="0">
                <a:latin typeface="Arial Narrow" pitchFamily="34" charset="0"/>
              </a:rPr>
              <a:t> 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050" b="1" dirty="0" smtClean="0">
                <a:latin typeface="Arial Narrow" pitchFamily="34" charset="0"/>
              </a:rPr>
              <a:t>Человек. </a:t>
            </a:r>
            <a:r>
              <a:rPr lang="en-US" sz="1050" b="1" dirty="0" smtClean="0">
                <a:latin typeface="Arial Narrow" pitchFamily="34" charset="0"/>
                <a:hlinkClick r:id="rId23"/>
              </a:rPr>
              <a:t>http://vybor.ua/uploadfiles/article/5114c7ab51677.jpg</a:t>
            </a:r>
            <a:r>
              <a:rPr lang="ru-RU" sz="1050" b="1" dirty="0" smtClean="0">
                <a:latin typeface="Arial Narrow" pitchFamily="34" charset="0"/>
              </a:rPr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050" b="1" dirty="0" smtClean="0">
                <a:latin typeface="Arial Narrow" pitchFamily="34" charset="0"/>
                <a:hlinkClick r:id="rId24"/>
              </a:rPr>
              <a:t>http://www.darwinmuseum.ru/expos/floor3/evol/img/boy_b.gif</a:t>
            </a:r>
            <a:r>
              <a:rPr lang="ru-RU" sz="1050" b="1" dirty="0" smtClean="0">
                <a:latin typeface="Arial Narrow" pitchFamily="34" charset="0"/>
              </a:rPr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050" b="1" dirty="0" smtClean="0">
                <a:latin typeface="Arial Narrow" pitchFamily="34" charset="0"/>
              </a:rPr>
              <a:t>Орел. </a:t>
            </a:r>
            <a:r>
              <a:rPr lang="en-US" sz="1050" b="1" dirty="0" smtClean="0">
                <a:latin typeface="Arial Narrow" pitchFamily="34" charset="0"/>
                <a:hlinkClick r:id="rId25"/>
              </a:rPr>
              <a:t>http://img-fotki.yandex.ru/get/9104/47407354.c2e/0_127362_43462d8a_orig.png</a:t>
            </a:r>
            <a:r>
              <a:rPr lang="ru-RU" sz="1050" b="1" dirty="0" smtClean="0">
                <a:latin typeface="Arial Narrow" pitchFamily="34" charset="0"/>
              </a:rPr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050" b="1" dirty="0" smtClean="0">
                <a:latin typeface="Arial Narrow" pitchFamily="34" charset="0"/>
                <a:hlinkClick r:id="rId26"/>
              </a:rPr>
              <a:t>http://www.playcast.ru/uploads/2015/06/09/13914601.gif</a:t>
            </a:r>
            <a:r>
              <a:rPr lang="ru-RU" sz="1050" b="1" dirty="0" smtClean="0">
                <a:latin typeface="Arial Narrow" pitchFamily="34" charset="0"/>
              </a:rPr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050" b="1" dirty="0" smtClean="0">
                <a:latin typeface="Arial Narrow" pitchFamily="34" charset="0"/>
              </a:rPr>
              <a:t>Индеец. </a:t>
            </a:r>
            <a:r>
              <a:rPr lang="en-US" sz="1050" b="1" dirty="0" smtClean="0">
                <a:latin typeface="Arial Narrow" pitchFamily="34" charset="0"/>
                <a:hlinkClick r:id="rId27"/>
              </a:rPr>
              <a:t>http://cs629114.vk.me/v629114132/6c93/KRLRwygvbXA.jpg</a:t>
            </a:r>
            <a:r>
              <a:rPr lang="ru-RU" sz="1050" b="1" dirty="0" smtClean="0">
                <a:latin typeface="Arial Narrow" pitchFamily="34" charset="0"/>
              </a:rPr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1100" b="1" dirty="0" smtClean="0">
              <a:latin typeface="Arial Narrow" pitchFamily="34" charset="0"/>
            </a:endParaRPr>
          </a:p>
        </p:txBody>
      </p:sp>
      <p:sp>
        <p:nvSpPr>
          <p:cNvPr id="53251" name="TextBox 3"/>
          <p:cNvSpPr txBox="1">
            <a:spLocks noChangeArrowheads="1"/>
          </p:cNvSpPr>
          <p:nvPr/>
        </p:nvSpPr>
        <p:spPr bwMode="auto">
          <a:xfrm>
            <a:off x="5643563" y="357188"/>
            <a:ext cx="30908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Arial Narrow" pitchFamily="34" charset="0"/>
              </a:rPr>
              <a:t>ИСТОЧНИКИ ИЗОБРАЖЕНИЙ:</a:t>
            </a:r>
          </a:p>
        </p:txBody>
      </p:sp>
      <p:sp>
        <p:nvSpPr>
          <p:cNvPr id="53252" name="Содержимое 2"/>
          <p:cNvSpPr txBox="1">
            <a:spLocks/>
          </p:cNvSpPr>
          <p:nvPr/>
        </p:nvSpPr>
        <p:spPr bwMode="auto">
          <a:xfrm>
            <a:off x="4500563" y="642938"/>
            <a:ext cx="4357687" cy="585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endParaRPr lang="ru-RU" sz="1200" b="1">
              <a:latin typeface="Arial Narrow" pitchFamily="34" charset="0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4357688" y="714375"/>
            <a:ext cx="4429125" cy="578643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050" b="1" dirty="0">
                <a:latin typeface="Arial Narrow" pitchFamily="34" charset="0"/>
              </a:rPr>
              <a:t>Рыба-нож. </a:t>
            </a:r>
            <a:r>
              <a:rPr lang="en-US" sz="1050" b="1" dirty="0">
                <a:latin typeface="Arial Narrow" pitchFamily="34" charset="0"/>
                <a:hlinkClick r:id="rId28"/>
              </a:rPr>
              <a:t>http://houseaqua.ru/uploads/posts/2012-08/1346435441_indiyskiy-nozh_1.jpg</a:t>
            </a:r>
            <a:endParaRPr lang="ru-RU" sz="1050" b="1" dirty="0">
              <a:latin typeface="Arial Narrow" pitchFamily="34" charset="0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050" b="1" dirty="0">
                <a:latin typeface="Arial Narrow" pitchFamily="34" charset="0"/>
              </a:rPr>
              <a:t>Петух. </a:t>
            </a:r>
            <a:r>
              <a:rPr lang="en-US" sz="1050" b="1" dirty="0">
                <a:latin typeface="Arial Narrow" pitchFamily="34" charset="0"/>
                <a:hlinkClick r:id="rId29"/>
              </a:rPr>
              <a:t>http://www.playcast.ru/uploads/2014/11/12/10594345.gif</a:t>
            </a:r>
            <a:endParaRPr lang="ru-RU" sz="1050" b="1" dirty="0">
              <a:latin typeface="Arial Narrow" pitchFamily="34" charset="0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050" b="1" dirty="0">
                <a:latin typeface="Arial Narrow" pitchFamily="34" charset="0"/>
              </a:rPr>
              <a:t>Свинья. </a:t>
            </a:r>
            <a:r>
              <a:rPr lang="en-US" sz="1050" b="1" dirty="0">
                <a:latin typeface="Arial Narrow" pitchFamily="34" charset="0"/>
                <a:hlinkClick r:id="rId30"/>
              </a:rPr>
              <a:t>http://900igr.net/datas/zhivotnye/Dikie-1.files/0001-001-Dikie-zhivotnye-mlekopitajuschie-1.jpg</a:t>
            </a:r>
            <a:r>
              <a:rPr lang="ru-RU" sz="1050" b="1" dirty="0">
                <a:latin typeface="Arial Narrow" pitchFamily="34" charset="0"/>
              </a:rPr>
              <a:t>   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050" b="1" dirty="0">
                <a:latin typeface="Arial Narrow" pitchFamily="34" charset="0"/>
              </a:rPr>
              <a:t>Корова. </a:t>
            </a:r>
            <a:r>
              <a:rPr lang="en-US" sz="1050" b="1" dirty="0">
                <a:latin typeface="Arial Narrow" pitchFamily="34" charset="0"/>
                <a:hlinkClick r:id="rId31"/>
              </a:rPr>
              <a:t>http://i.ytimg.com/vi/XLp71Me4xmw/maxresdefault.jpg</a:t>
            </a:r>
            <a:endParaRPr lang="ru-RU" sz="1050" b="1" dirty="0">
              <a:latin typeface="Arial Narrow" pitchFamily="34" charset="0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050" b="1" dirty="0">
                <a:latin typeface="Arial Narrow" pitchFamily="34" charset="0"/>
              </a:rPr>
              <a:t>Лошадь. </a:t>
            </a:r>
            <a:r>
              <a:rPr lang="en-US" sz="1050" b="1" dirty="0">
                <a:latin typeface="Arial Narrow" pitchFamily="34" charset="0"/>
                <a:hlinkClick r:id="rId32"/>
              </a:rPr>
              <a:t>http://i1159.photobucket.com/albums/p623/kiara1321/grey_warmblood_tr_stock_2_by_bundy_stock-d4bee75.png</a:t>
            </a:r>
            <a:r>
              <a:rPr lang="ru-RU" sz="1050" b="1" dirty="0">
                <a:latin typeface="Arial Narrow" pitchFamily="34" charset="0"/>
              </a:rPr>
              <a:t> 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050" b="1" dirty="0">
                <a:latin typeface="Arial Narrow" pitchFamily="34" charset="0"/>
              </a:rPr>
              <a:t>Овца. </a:t>
            </a:r>
            <a:r>
              <a:rPr lang="en-US" sz="1050" b="1" dirty="0">
                <a:latin typeface="Arial Narrow" pitchFamily="34" charset="0"/>
                <a:hlinkClick r:id="rId33"/>
              </a:rPr>
              <a:t>http://zhirafa-tut.ru/components/com_jshopping/files/img_products/full_13743.jpg</a:t>
            </a:r>
            <a:r>
              <a:rPr lang="ru-RU" sz="1050" b="1" dirty="0">
                <a:latin typeface="Arial Narrow" pitchFamily="34" charset="0"/>
              </a:rPr>
              <a:t>  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050" b="1" dirty="0">
                <a:latin typeface="Arial Narrow" pitchFamily="34" charset="0"/>
              </a:rPr>
              <a:t>Мышь. </a:t>
            </a:r>
            <a:r>
              <a:rPr lang="en-US" sz="1050" b="1" dirty="0">
                <a:latin typeface="Arial Narrow" pitchFamily="34" charset="0"/>
                <a:hlinkClick r:id="rId34"/>
              </a:rPr>
              <a:t>http://s59.radikal.ru/i166/1001/7a/9eb37e4a693a.png</a:t>
            </a:r>
            <a:r>
              <a:rPr lang="ru-RU" sz="1050" b="1" dirty="0">
                <a:latin typeface="Arial Narrow" pitchFamily="34" charset="0"/>
              </a:rPr>
              <a:t> 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050" b="1" dirty="0">
                <a:latin typeface="Arial Narrow" pitchFamily="34" charset="0"/>
              </a:rPr>
              <a:t>Сорока. </a:t>
            </a:r>
            <a:r>
              <a:rPr lang="en-US" sz="1050" b="1" dirty="0">
                <a:latin typeface="Arial Narrow" pitchFamily="34" charset="0"/>
                <a:hlinkClick r:id="rId35"/>
              </a:rPr>
              <a:t>http://img-fotki.yandex.ru/get/6725/16969765.1b5/0_87adf_58849e84_orig.png</a:t>
            </a:r>
            <a:r>
              <a:rPr lang="ru-RU" sz="1050" b="1" dirty="0">
                <a:latin typeface="Arial Narrow" pitchFamily="34" charset="0"/>
              </a:rPr>
              <a:t> 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050" b="1" dirty="0">
                <a:latin typeface="Arial Narrow" pitchFamily="34" charset="0"/>
              </a:rPr>
              <a:t>Волк. </a:t>
            </a:r>
            <a:r>
              <a:rPr lang="en-US" sz="1050" b="1" dirty="0">
                <a:latin typeface="Arial Narrow" pitchFamily="34" charset="0"/>
                <a:hlinkClick r:id="rId36"/>
              </a:rPr>
              <a:t>http://img1.liveinternet.ru/images/attach/c/0/113/500/113500597_0_966a3_3e2f2a84_XL.png</a:t>
            </a:r>
            <a:r>
              <a:rPr lang="ru-RU" sz="1050" b="1" dirty="0">
                <a:latin typeface="Arial Narrow" pitchFamily="34" charset="0"/>
              </a:rPr>
              <a:t> 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050" b="1" dirty="0">
                <a:latin typeface="Arial Narrow" pitchFamily="34" charset="0"/>
              </a:rPr>
              <a:t>Ослик </a:t>
            </a:r>
            <a:r>
              <a:rPr lang="ru-RU" sz="1050" b="1" dirty="0" err="1">
                <a:latin typeface="Arial Narrow" pitchFamily="34" charset="0"/>
              </a:rPr>
              <a:t>Иа</a:t>
            </a:r>
            <a:r>
              <a:rPr lang="ru-RU" sz="1050" b="1" dirty="0">
                <a:latin typeface="Arial Narrow" pitchFamily="34" charset="0"/>
              </a:rPr>
              <a:t>. </a:t>
            </a:r>
            <a:r>
              <a:rPr lang="en-US" sz="1050" b="1" dirty="0">
                <a:latin typeface="Arial Narrow" pitchFamily="34" charset="0"/>
                <a:hlinkClick r:id="rId37"/>
              </a:rPr>
              <a:t>http://900igr.net/datai/literatura/Vinni-Pukh-Alan-Miln/0001-001-Malchik-medvezhonok-i-skazka.png</a:t>
            </a:r>
            <a:endParaRPr lang="ru-RU" sz="1050" b="1" dirty="0">
              <a:latin typeface="Arial Narrow" pitchFamily="34" charset="0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050" b="1" dirty="0">
                <a:latin typeface="Arial Narrow" pitchFamily="34" charset="0"/>
              </a:rPr>
              <a:t>Лиса. </a:t>
            </a:r>
            <a:r>
              <a:rPr lang="en-US" sz="1050" b="1" dirty="0">
                <a:latin typeface="Arial Narrow" pitchFamily="34" charset="0"/>
                <a:hlinkClick r:id="rId38"/>
              </a:rPr>
              <a:t>http://img-fotki.yandex.ru/get/6513/39663434.1bc/0_79c20_ff18f3e6_XL.jpg</a:t>
            </a:r>
            <a:endParaRPr lang="ru-RU" sz="1050" b="1" dirty="0">
              <a:latin typeface="Arial Narrow" pitchFamily="34" charset="0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050" b="1" dirty="0">
                <a:latin typeface="Arial Narrow" pitchFamily="34" charset="0"/>
              </a:rPr>
              <a:t>Хвост белки. </a:t>
            </a:r>
            <a:r>
              <a:rPr lang="en-US" sz="1050" b="1" dirty="0">
                <a:latin typeface="Arial Narrow" pitchFamily="34" charset="0"/>
                <a:hlinkClick r:id="rId39"/>
              </a:rPr>
              <a:t>http://www.madriveroutfitters.com/images/Product/medium/wapinesquirreltail.jpg</a:t>
            </a:r>
            <a:r>
              <a:rPr lang="ru-RU" sz="1050" b="1" dirty="0">
                <a:latin typeface="Arial Narrow" pitchFamily="34" charset="0"/>
              </a:rPr>
              <a:t> 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050" b="1" dirty="0">
                <a:latin typeface="Arial Narrow" pitchFamily="34" charset="0"/>
              </a:rPr>
              <a:t>Белка. </a:t>
            </a:r>
            <a:r>
              <a:rPr lang="en-US" sz="1050" b="1" dirty="0">
                <a:latin typeface="Arial Narrow" pitchFamily="34" charset="0"/>
                <a:hlinkClick r:id="rId40"/>
              </a:rPr>
              <a:t>http://www.playcast.ru/uploads/2014/01/30/7273129.png</a:t>
            </a:r>
            <a:r>
              <a:rPr lang="ru-RU" sz="1050" b="1" dirty="0">
                <a:latin typeface="Arial Narrow" pitchFamily="34" charset="0"/>
              </a:rPr>
              <a:t>   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050" b="1" dirty="0">
                <a:latin typeface="Arial Narrow" pitchFamily="34" charset="0"/>
              </a:rPr>
              <a:t>Тушканчик. </a:t>
            </a:r>
            <a:r>
              <a:rPr lang="en-US" sz="1050" b="1" dirty="0">
                <a:latin typeface="Arial Narrow" pitchFamily="34" charset="0"/>
                <a:hlinkClick r:id="rId41"/>
              </a:rPr>
              <a:t>http://lol54.ru/uploads/posts/2008-05/1212064681_file0019.jpg</a:t>
            </a:r>
            <a:r>
              <a:rPr lang="ru-RU" sz="1050" b="1" dirty="0">
                <a:latin typeface="Arial Narrow" pitchFamily="34" charset="0"/>
              </a:rPr>
              <a:t> 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050" b="1" dirty="0">
                <a:latin typeface="Arial Narrow" pitchFamily="34" charset="0"/>
              </a:rPr>
              <a:t>Ящерица. </a:t>
            </a:r>
            <a:r>
              <a:rPr lang="en-US" sz="1050" b="1" dirty="0">
                <a:latin typeface="Arial Narrow" pitchFamily="34" charset="0"/>
                <a:hlinkClick r:id="rId42"/>
              </a:rPr>
              <a:t>http://www.livestream.ru/l/news/2010/03/16/regeneration/picture.jpg</a:t>
            </a:r>
            <a:r>
              <a:rPr lang="ru-RU" sz="1050" b="1" dirty="0">
                <a:latin typeface="Arial Narrow" pitchFamily="34" charset="0"/>
              </a:rPr>
              <a:t> 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050" b="1" dirty="0" err="1">
                <a:latin typeface="Arial Narrow" pitchFamily="34" charset="0"/>
              </a:rPr>
              <a:t>Геккон</a:t>
            </a:r>
            <a:r>
              <a:rPr lang="ru-RU" sz="1050" b="1" dirty="0">
                <a:latin typeface="Arial Narrow" pitchFamily="34" charset="0"/>
              </a:rPr>
              <a:t>. </a:t>
            </a:r>
            <a:r>
              <a:rPr lang="en-US" sz="1050" b="1" dirty="0">
                <a:latin typeface="Arial Narrow" pitchFamily="34" charset="0"/>
                <a:hlinkClick r:id="rId43"/>
              </a:rPr>
              <a:t>http://cdn.bandmix.com/bandmix_us/media/362/362375/879066-l.jpg</a:t>
            </a:r>
            <a:r>
              <a:rPr lang="ru-RU" sz="1050" b="1" dirty="0">
                <a:latin typeface="Arial Narrow" pitchFamily="34" charset="0"/>
              </a:rPr>
              <a:t> 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050" b="1" dirty="0">
                <a:latin typeface="Arial Narrow" pitchFamily="34" charset="0"/>
              </a:rPr>
              <a:t>Кенгуру. </a:t>
            </a:r>
            <a:r>
              <a:rPr lang="en-US" sz="1050" b="1" dirty="0">
                <a:latin typeface="Arial Narrow" pitchFamily="34" charset="0"/>
                <a:hlinkClick r:id="rId44"/>
              </a:rPr>
              <a:t>http://img-fotki.yandex.ru/get/9252/102699435.935/0_a8d48_d8d2f9d7_L.png</a:t>
            </a:r>
            <a:r>
              <a:rPr lang="ru-RU" sz="1050" b="1" dirty="0">
                <a:latin typeface="Arial Narrow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hlinkClick r:id="rId5" action="ppaction://hlinksldjump" highlightClick="1"/>
          </p:cNvPr>
          <p:cNvSpPr/>
          <p:nvPr/>
        </p:nvSpPr>
        <p:spPr>
          <a:xfrm>
            <a:off x="8711952" y="6497960"/>
            <a:ext cx="432048" cy="360040"/>
          </a:xfrm>
          <a:prstGeom prst="roundRect">
            <a:avLst>
              <a:gd name="adj" fmla="val 27104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660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>
                  <a:solidFill>
                    <a:srgbClr val="00B050"/>
                  </a:solidFill>
                </a:ln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  <p:sp>
        <p:nvSpPr>
          <p:cNvPr id="6" name="Объект 2"/>
          <p:cNvSpPr txBox="1">
            <a:spLocks noGrp="1"/>
          </p:cNvSpPr>
          <p:nvPr>
            <p:ph idx="1"/>
          </p:nvPr>
        </p:nvSpPr>
        <p:spPr>
          <a:xfrm>
            <a:off x="3357554" y="928670"/>
            <a:ext cx="4887424" cy="1714512"/>
          </a:xfrm>
        </p:spPr>
        <p:txBody>
          <a:bodyPr rtlCol="0">
            <a:normAutofit/>
          </a:bodyPr>
          <a:lstStyle/>
          <a:p>
            <a:pPr marL="0" indent="0" algn="ctr" fontAlgn="auto">
              <a:spcAft>
                <a:spcPts val="0"/>
              </a:spcAft>
              <a:buFont typeface="Arial" charset="0"/>
              <a:buNone/>
              <a:defRPr/>
            </a:pPr>
            <a:r>
              <a:rPr lang="ru-RU" b="1" dirty="0" smtClean="0">
                <a:ln>
                  <a:solidFill>
                    <a:srgbClr val="FFC000"/>
                  </a:solidFill>
                </a:ln>
                <a:latin typeface="Comic Sans MS" pitchFamily="66" charset="0"/>
              </a:rPr>
              <a:t>ХВОСТ у этой птички раздвоенный на конце, как фрак</a:t>
            </a:r>
            <a:endParaRPr lang="ru-RU" dirty="0" smtClean="0">
              <a:ln>
                <a:solidFill>
                  <a:srgbClr val="FFC000"/>
                </a:solidFill>
              </a:ln>
              <a:latin typeface="Comic Sans MS" pitchFamily="66" charset="0"/>
            </a:endParaRPr>
          </a:p>
        </p:txBody>
      </p:sp>
      <p:pic>
        <p:nvPicPr>
          <p:cNvPr id="56328" name="Picture 8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715375" y="46434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Прямоугольник 7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583488" y="5181600"/>
            <a:ext cx="1884362" cy="1103313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7215206" y="4786322"/>
            <a:ext cx="98296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>
                  <a:solidFill>
                    <a:srgbClr val="FFC000"/>
                  </a:solidFill>
                </a:ln>
                <a:solidFill>
                  <a:srgbClr val="006600"/>
                </a:solidFill>
                <a:latin typeface="Comic Sans MS" pitchFamily="66" charset="0"/>
              </a:rPr>
              <a:t>ответ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214546" y="571480"/>
            <a:ext cx="548547" cy="452431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905">
                  <a:solidFill>
                    <a:srgbClr val="00B050"/>
                  </a:solidFill>
                </a:ln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</a:rPr>
              <a:t>П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905">
                  <a:solidFill>
                    <a:srgbClr val="00B050"/>
                  </a:solidFill>
                </a:ln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</a:rPr>
              <a:t>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905">
                  <a:solidFill>
                    <a:srgbClr val="00B050"/>
                  </a:solidFill>
                </a:ln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</a:rPr>
              <a:t>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905">
                  <a:solidFill>
                    <a:srgbClr val="00B050"/>
                  </a:solidFill>
                </a:ln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</a:rPr>
              <a:t>Ч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905">
                  <a:solidFill>
                    <a:srgbClr val="00B050"/>
                  </a:solidFill>
                </a:ln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</a:rPr>
              <a:t>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905">
                  <a:solidFill>
                    <a:srgbClr val="00B050"/>
                  </a:solidFill>
                </a:ln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</a:rPr>
              <a:t>И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357554" y="5286388"/>
            <a:ext cx="3416320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>
                  <a:solidFill>
                    <a:srgbClr val="00B0F0"/>
                  </a:solidFill>
                </a:ln>
                <a:latin typeface="Monotype Corsiva" pitchFamily="66" charset="0"/>
              </a:rPr>
              <a:t>ласточка</a:t>
            </a:r>
          </a:p>
        </p:txBody>
      </p:sp>
      <p:pic>
        <p:nvPicPr>
          <p:cNvPr id="34819" name="Picture 3" descr="http://cs412523.vk.me/v412523909/2c59/NqmG8GuRcVU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86125" y="1857375"/>
            <a:ext cx="5045075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7" fill="hold"/>
                                        <p:tgtEl>
                                          <p:spTgt spid="563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328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hlinkClick r:id="rId5" action="ppaction://hlinksldjump" highlightClick="1"/>
          </p:cNvPr>
          <p:cNvSpPr/>
          <p:nvPr/>
        </p:nvSpPr>
        <p:spPr>
          <a:xfrm>
            <a:off x="8711952" y="6497960"/>
            <a:ext cx="432048" cy="360040"/>
          </a:xfrm>
          <a:prstGeom prst="roundRect">
            <a:avLst>
              <a:gd name="adj" fmla="val 27104"/>
            </a:avLst>
          </a:prstGeom>
          <a:solidFill>
            <a:schemeClr val="bg2">
              <a:lumMod val="75000"/>
            </a:schemeClr>
          </a:solidFill>
          <a:ln>
            <a:solidFill>
              <a:srgbClr val="66330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>
                  <a:solidFill>
                    <a:srgbClr val="FFC000"/>
                  </a:solidFill>
                </a:ln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  <p:sp>
        <p:nvSpPr>
          <p:cNvPr id="6" name="Объект 2"/>
          <p:cNvSpPr txBox="1">
            <a:spLocks noGrp="1"/>
          </p:cNvSpPr>
          <p:nvPr>
            <p:ph idx="1"/>
          </p:nvPr>
        </p:nvSpPr>
        <p:spPr>
          <a:xfrm>
            <a:off x="5786446" y="1428736"/>
            <a:ext cx="3104894" cy="2714644"/>
          </a:xfrm>
        </p:spPr>
        <p:txBody>
          <a:bodyPr rtlCol="0">
            <a:noAutofit/>
          </a:bodyPr>
          <a:lstStyle/>
          <a:p>
            <a:pPr marL="0" indent="0" algn="ctr" fontAlgn="auto">
              <a:spcAft>
                <a:spcPts val="0"/>
              </a:spcAft>
              <a:buFont typeface="Arial" charset="0"/>
              <a:buNone/>
              <a:defRPr/>
            </a:pPr>
            <a:r>
              <a:rPr lang="ru-RU" sz="3600" b="1" dirty="0" smtClean="0">
                <a:ln>
                  <a:solidFill>
                    <a:srgbClr val="FFC000"/>
                  </a:solidFill>
                </a:ln>
                <a:latin typeface="Comic Sans MS" pitchFamily="66" charset="0"/>
              </a:rPr>
              <a:t>Сапоги со шпорами, ХВОСТ с узорами</a:t>
            </a:r>
          </a:p>
        </p:txBody>
      </p:sp>
      <p:pic>
        <p:nvPicPr>
          <p:cNvPr id="57352" name="Picture 8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5500688" y="635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Прямоугольник 7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394325" y="328613"/>
            <a:ext cx="1884363" cy="109855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643702" y="5786454"/>
            <a:ext cx="98296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>
                  <a:solidFill>
                    <a:srgbClr val="FFC000"/>
                  </a:solidFill>
                </a:ln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ответ</a:t>
            </a:r>
          </a:p>
        </p:txBody>
      </p:sp>
      <p:pic>
        <p:nvPicPr>
          <p:cNvPr id="10" name="Прямоугольник 9"/>
          <p:cNvPicPr>
            <a:picLocks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803900" y="3432175"/>
            <a:ext cx="3462338" cy="1693863"/>
          </a:xfrm>
          <a:prstGeom prst="rect">
            <a:avLst/>
          </a:prstGeom>
          <a:noFill/>
        </p:spPr>
      </p:pic>
      <p:pic>
        <p:nvPicPr>
          <p:cNvPr id="11" name="Прямоугольник 10"/>
          <p:cNvPicPr>
            <a:picLocks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88975" y="549275"/>
            <a:ext cx="4432300" cy="742950"/>
          </a:xfrm>
          <a:prstGeom prst="rect">
            <a:avLst/>
          </a:prstGeom>
          <a:noFill/>
        </p:spPr>
      </p:pic>
      <p:pic>
        <p:nvPicPr>
          <p:cNvPr id="32770" name="Picture 2" descr="http://www.playcast.ru/uploads/2014/11/12/10594345.gif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71500" y="1357313"/>
            <a:ext cx="4313238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7" fill="hold"/>
                                        <p:tgtEl>
                                          <p:spTgt spid="573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35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Picture 3" descr="http://www.playcast.ru/uploads/2015/01/11/11554658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85875" y="2786063"/>
            <a:ext cx="7620000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6" name="Text Box 8"/>
          <p:cNvSpPr txBox="1">
            <a:spLocks noChangeArrowheads="1"/>
          </p:cNvSpPr>
          <p:nvPr/>
        </p:nvSpPr>
        <p:spPr bwMode="auto">
          <a:xfrm>
            <a:off x="857224" y="1428736"/>
            <a:ext cx="741682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>
                  <a:solidFill>
                    <a:srgbClr val="00B0F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Это членистоногое животное обычно пятится ХВОСТОМ вперёд</a:t>
            </a:r>
          </a:p>
        </p:txBody>
      </p:sp>
      <p:pic>
        <p:nvPicPr>
          <p:cNvPr id="58377" name="Picture 9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572500" y="54292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Прямоугольник 6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390650" y="42863"/>
            <a:ext cx="1882775" cy="110331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929190" y="0"/>
            <a:ext cx="4100803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>
                  <a:solidFill>
                    <a:schemeClr val="tx1"/>
                  </a:solidFill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</a:rPr>
              <a:t>«Морские» хвосты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286512" y="6396335"/>
            <a:ext cx="98296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latin typeface="Comic Sans MS" pitchFamily="66" charset="0"/>
              </a:rPr>
              <a:t>ответ</a:t>
            </a:r>
          </a:p>
        </p:txBody>
      </p:sp>
      <p:sp>
        <p:nvSpPr>
          <p:cNvPr id="10" name="Скругленный прямоугольник 9">
            <a:hlinkClick r:id="rId8" action="ppaction://hlinksldjump" highlightClick="1"/>
          </p:cNvPr>
          <p:cNvSpPr/>
          <p:nvPr/>
        </p:nvSpPr>
        <p:spPr>
          <a:xfrm>
            <a:off x="8711952" y="6497960"/>
            <a:ext cx="432048" cy="360040"/>
          </a:xfrm>
          <a:prstGeom prst="roundRect">
            <a:avLst>
              <a:gd name="adj" fmla="val 27104"/>
            </a:avLst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>
                  <a:solidFill>
                    <a:srgbClr val="00B0F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572264" y="3357562"/>
            <a:ext cx="1386918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>
                  <a:solidFill>
                    <a:srgbClr val="00B0F0"/>
                  </a:solidFill>
                </a:ln>
                <a:latin typeface="Monotype Corsiva" pitchFamily="66" charset="0"/>
              </a:rPr>
              <a:t>рак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8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1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407" fill="hold"/>
                                        <p:tgtEl>
                                          <p:spTgt spid="583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8377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2"/>
          <p:cNvSpPr txBox="1">
            <a:spLocks noGrp="1"/>
          </p:cNvSpPr>
          <p:nvPr>
            <p:ph idx="1"/>
          </p:nvPr>
        </p:nvSpPr>
        <p:spPr>
          <a:xfrm rot="21329288">
            <a:off x="971600" y="1052737"/>
            <a:ext cx="7200800" cy="1296144"/>
          </a:xfrm>
        </p:spPr>
        <p:txBody>
          <a:bodyPr rtlCol="0">
            <a:normAutofit/>
          </a:bodyPr>
          <a:lstStyle/>
          <a:p>
            <a:pPr marL="0" indent="0" algn="ctr" fontAlgn="auto">
              <a:spcAft>
                <a:spcPts val="0"/>
              </a:spcAft>
              <a:buFont typeface="Arial" charset="0"/>
              <a:buNone/>
              <a:defRPr/>
            </a:pPr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latin typeface="Comic Sans MS" pitchFamily="66" charset="0"/>
              </a:rPr>
              <a:t>Одним взмахом ХВОСТА она разбила яичко</a:t>
            </a:r>
          </a:p>
        </p:txBody>
      </p:sp>
      <p:pic>
        <p:nvPicPr>
          <p:cNvPr id="59400" name="Picture 8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839200" y="4572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Прямоугольник 7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583488" y="-171450"/>
            <a:ext cx="1884362" cy="109855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0" y="0"/>
            <a:ext cx="4206600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905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</a:rPr>
              <a:t>«Сказочные» хвосты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786446" y="5429264"/>
            <a:ext cx="98296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>
                  <a:solidFill>
                    <a:srgbClr val="FFC000"/>
                  </a:solidFill>
                </a:ln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ответ</a:t>
            </a:r>
          </a:p>
        </p:txBody>
      </p:sp>
      <p:sp>
        <p:nvSpPr>
          <p:cNvPr id="11" name="Скругленный прямоугольник 10">
            <a:hlinkClick r:id="rId7" action="ppaction://hlinksldjump" highlightClick="1"/>
          </p:cNvPr>
          <p:cNvSpPr/>
          <p:nvPr/>
        </p:nvSpPr>
        <p:spPr>
          <a:xfrm>
            <a:off x="8711952" y="6497960"/>
            <a:ext cx="432048" cy="360040"/>
          </a:xfrm>
          <a:prstGeom prst="roundRect">
            <a:avLst>
              <a:gd name="adj" fmla="val 27104"/>
            </a:avLst>
          </a:prstGeom>
          <a:solidFill>
            <a:schemeClr val="bg2">
              <a:lumMod val="75000"/>
            </a:schemeClr>
          </a:solidFill>
          <a:ln>
            <a:solidFill>
              <a:srgbClr val="66330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>
                  <a:solidFill>
                    <a:srgbClr val="663300"/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  <p:pic>
        <p:nvPicPr>
          <p:cNvPr id="12" name="Прямоугольник 11"/>
          <p:cNvPicPr>
            <a:picLocks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706563" y="4254500"/>
            <a:ext cx="3687762" cy="1884363"/>
          </a:xfrm>
          <a:prstGeom prst="rect">
            <a:avLst/>
          </a:prstGeom>
          <a:noFill/>
        </p:spPr>
      </p:pic>
      <p:pic>
        <p:nvPicPr>
          <p:cNvPr id="31746" name="Picture 2" descr="http://s59.radikal.ru/i166/1001/7a/9eb37e4a693a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21279047" flipH="1">
            <a:off x="611188" y="2298700"/>
            <a:ext cx="6538912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7" fill="hold"/>
                                        <p:tgtEl>
                                          <p:spTgt spid="594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40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0" r="-5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4" descr="http://www.playcast.ru/uploads/2014/01/30/7273129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3" y="1714500"/>
            <a:ext cx="3592512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Объект 2"/>
          <p:cNvSpPr txBox="1">
            <a:spLocks noGrp="1"/>
          </p:cNvSpPr>
          <p:nvPr>
            <p:ph idx="1"/>
          </p:nvPr>
        </p:nvSpPr>
        <p:spPr>
          <a:xfrm>
            <a:off x="3571868" y="857232"/>
            <a:ext cx="4500594" cy="5572164"/>
          </a:xfrm>
        </p:spPr>
        <p:txBody>
          <a:bodyPr rtlCol="0">
            <a:normAutofit/>
          </a:bodyPr>
          <a:lstStyle/>
          <a:p>
            <a:pPr marL="0" indent="0" algn="ctr" fontAlgn="auto">
              <a:spcAft>
                <a:spcPts val="0"/>
              </a:spcAft>
              <a:buFont typeface="Arial" charset="0"/>
              <a:buNone/>
              <a:defRPr/>
            </a:pPr>
            <a:r>
              <a:rPr lang="ru-RU" b="1" dirty="0" smtClean="0">
                <a:ln>
                  <a:solidFill>
                    <a:srgbClr val="FFC000"/>
                  </a:solidFill>
                </a:ln>
                <a:latin typeface="Comic Sans MS" pitchFamily="66" charset="0"/>
              </a:rPr>
              <a:t>Её пушистый </a:t>
            </a:r>
          </a:p>
          <a:p>
            <a:pPr marL="0" indent="0" algn="ctr" fontAlgn="auto">
              <a:spcAft>
                <a:spcPts val="0"/>
              </a:spcAft>
              <a:buFont typeface="Arial" charset="0"/>
              <a:buNone/>
              <a:defRPr/>
            </a:pPr>
            <a:r>
              <a:rPr lang="ru-RU" b="1" dirty="0" smtClean="0">
                <a:ln>
                  <a:solidFill>
                    <a:srgbClr val="FFC000"/>
                  </a:solidFill>
                </a:ln>
                <a:latin typeface="Comic Sans MS" pitchFamily="66" charset="0"/>
              </a:rPr>
              <a:t>рыжий </a:t>
            </a:r>
          </a:p>
          <a:p>
            <a:pPr marL="0" indent="0" algn="ctr" fontAlgn="auto">
              <a:spcAft>
                <a:spcPts val="0"/>
              </a:spcAft>
              <a:buFont typeface="Arial" charset="0"/>
              <a:buNone/>
              <a:defRPr/>
            </a:pPr>
            <a:endParaRPr lang="ru-RU" b="1" dirty="0" smtClean="0">
              <a:ln>
                <a:solidFill>
                  <a:srgbClr val="FFC000"/>
                </a:solidFill>
              </a:ln>
              <a:latin typeface="Comic Sans MS" pitchFamily="66" charset="0"/>
            </a:endParaRPr>
          </a:p>
          <a:p>
            <a:pPr marL="0" indent="0" algn="ctr" fontAlgn="auto">
              <a:spcAft>
                <a:spcPts val="0"/>
              </a:spcAft>
              <a:buFont typeface="Arial" charset="0"/>
              <a:buNone/>
              <a:defRPr/>
            </a:pPr>
            <a:r>
              <a:rPr lang="ru-RU" b="1" dirty="0" smtClean="0">
                <a:ln>
                  <a:solidFill>
                    <a:srgbClr val="FFC000"/>
                  </a:solidFill>
                </a:ln>
                <a:latin typeface="Comic Sans MS" pitchFamily="66" charset="0"/>
              </a:rPr>
              <a:t>весело мелькает между зелёных веток и служит своей хозяйке парашютом во время прыжков</a:t>
            </a:r>
          </a:p>
        </p:txBody>
      </p:sp>
      <p:pic>
        <p:nvPicPr>
          <p:cNvPr id="60424" name="Picture 8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7740650" y="61658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Прямоугольник 7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3188" y="5041900"/>
            <a:ext cx="1884362" cy="1103313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0" y="0"/>
            <a:ext cx="3453189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</a:rPr>
              <a:t>Разные хвосты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57818" y="5786454"/>
            <a:ext cx="98296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>
                  <a:solidFill>
                    <a:srgbClr val="FFC000"/>
                  </a:solidFill>
                </a:ln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ответ</a:t>
            </a:r>
          </a:p>
        </p:txBody>
      </p:sp>
      <p:pic>
        <p:nvPicPr>
          <p:cNvPr id="11" name="Прямоугольник 10"/>
          <p:cNvPicPr>
            <a:picLocks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438275" y="609600"/>
            <a:ext cx="3146425" cy="1560513"/>
          </a:xfrm>
          <a:prstGeom prst="rect">
            <a:avLst/>
          </a:prstGeom>
          <a:noFill/>
        </p:spPr>
      </p:pic>
      <p:sp>
        <p:nvSpPr>
          <p:cNvPr id="13" name="Скругленный прямоугольник 12">
            <a:hlinkClick r:id="rId9" action="ppaction://hlinksldjump" highlightClick="1"/>
          </p:cNvPr>
          <p:cNvSpPr/>
          <p:nvPr/>
        </p:nvSpPr>
        <p:spPr>
          <a:xfrm>
            <a:off x="8711952" y="6497960"/>
            <a:ext cx="432048" cy="360040"/>
          </a:xfrm>
          <a:prstGeom prst="roundRect">
            <a:avLst>
              <a:gd name="adj" fmla="val 27104"/>
            </a:avLst>
          </a:prstGeom>
          <a:solidFill>
            <a:schemeClr val="bg2">
              <a:lumMod val="75000"/>
            </a:schemeClr>
          </a:solidFill>
          <a:ln>
            <a:solidFill>
              <a:srgbClr val="66330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>
                  <a:solidFill>
                    <a:srgbClr val="663300"/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  <p:pic>
        <p:nvPicPr>
          <p:cNvPr id="12" name="Picture 2" descr="http://www.madriveroutfitters.com/images/Product/medium/wapinesquirreltail.jpg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EEEFEE"/>
              </a:clrFrom>
              <a:clrTo>
                <a:srgbClr val="EEEFE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00813" y="1428750"/>
            <a:ext cx="106680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1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407" fill="hold"/>
                                        <p:tgtEl>
                                          <p:spTgt spid="604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0424"/>
                </p:tgtEl>
              </p:cMediaNode>
            </p:audi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hlinkClick r:id="rId5" action="ppaction://hlinksldjump" highlightClick="1"/>
          </p:cNvPr>
          <p:cNvSpPr/>
          <p:nvPr/>
        </p:nvSpPr>
        <p:spPr>
          <a:xfrm>
            <a:off x="8711952" y="6497960"/>
            <a:ext cx="432048" cy="360040"/>
          </a:xfrm>
          <a:prstGeom prst="roundRect">
            <a:avLst>
              <a:gd name="adj" fmla="val 27104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660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>
                  <a:solidFill>
                    <a:srgbClr val="00B050"/>
                  </a:solidFill>
                </a:ln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  <p:sp>
        <p:nvSpPr>
          <p:cNvPr id="6" name="Объект 2"/>
          <p:cNvSpPr txBox="1">
            <a:spLocks noGrp="1"/>
          </p:cNvSpPr>
          <p:nvPr>
            <p:ph idx="1"/>
          </p:nvPr>
        </p:nvSpPr>
        <p:spPr>
          <a:xfrm>
            <a:off x="3357554" y="785794"/>
            <a:ext cx="4887424" cy="4000528"/>
          </a:xfrm>
        </p:spPr>
        <p:txBody>
          <a:bodyPr rtlCol="0">
            <a:normAutofit/>
          </a:bodyPr>
          <a:lstStyle/>
          <a:p>
            <a:pPr marL="0" indent="0" algn="ctr" fontAlgn="auto">
              <a:spcAft>
                <a:spcPts val="0"/>
              </a:spcAft>
              <a:buFont typeface="Arial" charset="0"/>
              <a:buNone/>
              <a:defRPr/>
            </a:pPr>
            <a:r>
              <a:rPr lang="ru-RU" b="1" dirty="0" smtClean="0">
                <a:ln>
                  <a:solidFill>
                    <a:srgbClr val="FFC000"/>
                  </a:solidFill>
                </a:ln>
                <a:latin typeface="Comic Sans MS" pitchFamily="66" charset="0"/>
              </a:rPr>
              <a:t>Этот пернатый лекарь свалился бы с дерева, если бы не держался за ствол когтями и, конечно же, ХВОСТОМ, который служит ему подпоркой.</a:t>
            </a:r>
            <a:endParaRPr lang="ru-RU" dirty="0" smtClean="0">
              <a:ln>
                <a:solidFill>
                  <a:srgbClr val="FFC000"/>
                </a:solidFill>
              </a:ln>
              <a:latin typeface="Comic Sans MS" pitchFamily="66" charset="0"/>
            </a:endParaRPr>
          </a:p>
        </p:txBody>
      </p:sp>
      <p:pic>
        <p:nvPicPr>
          <p:cNvPr id="56328" name="Picture 8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715375" y="46434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Прямоугольник 7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583488" y="5181600"/>
            <a:ext cx="1884362" cy="1103313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7215206" y="4786322"/>
            <a:ext cx="98296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>
                  <a:solidFill>
                    <a:srgbClr val="FFC000"/>
                  </a:solidFill>
                </a:ln>
                <a:solidFill>
                  <a:srgbClr val="006600"/>
                </a:solidFill>
                <a:latin typeface="Comic Sans MS" pitchFamily="66" charset="0"/>
              </a:rPr>
              <a:t>ответ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214546" y="571480"/>
            <a:ext cx="548547" cy="452431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905">
                  <a:solidFill>
                    <a:srgbClr val="00B050"/>
                  </a:solidFill>
                </a:ln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</a:rPr>
              <a:t>П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905">
                  <a:solidFill>
                    <a:srgbClr val="00B050"/>
                  </a:solidFill>
                </a:ln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</a:rPr>
              <a:t>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905">
                  <a:solidFill>
                    <a:srgbClr val="00B050"/>
                  </a:solidFill>
                </a:ln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</a:rPr>
              <a:t>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905">
                  <a:solidFill>
                    <a:srgbClr val="00B050"/>
                  </a:solidFill>
                </a:ln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</a:rPr>
              <a:t>Ч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905">
                  <a:solidFill>
                    <a:srgbClr val="00B050"/>
                  </a:solidFill>
                </a:ln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</a:rPr>
              <a:t>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905">
                  <a:solidFill>
                    <a:srgbClr val="00B050"/>
                  </a:solidFill>
                </a:ln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</a:rPr>
              <a:t>И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429124" y="5429264"/>
            <a:ext cx="2266967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>
                  <a:solidFill>
                    <a:srgbClr val="00B0F0"/>
                  </a:solidFill>
                </a:ln>
                <a:latin typeface="Monotype Corsiva" pitchFamily="66" charset="0"/>
              </a:rPr>
              <a:t>дятел</a:t>
            </a:r>
          </a:p>
        </p:txBody>
      </p:sp>
      <p:pic>
        <p:nvPicPr>
          <p:cNvPr id="1027" name="Picture 3" descr="http://illustrators.narod.ru/Woodpecker_Beetle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75" y="500063"/>
            <a:ext cx="5303838" cy="421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7" fill="hold"/>
                                        <p:tgtEl>
                                          <p:spTgt spid="563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328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1672</TotalTime>
  <Words>862</Words>
  <Application>Microsoft Office PowerPoint</Application>
  <PresentationFormat>Экран (4:3)</PresentationFormat>
  <Paragraphs>222</Paragraphs>
  <Slides>37</Slides>
  <Notes>2</Notes>
  <HiddenSlides>0</HiddenSlides>
  <MMClips>45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3" baseType="lpstr">
      <vt:lpstr>Arial</vt:lpstr>
      <vt:lpstr>Arial Narrow</vt:lpstr>
      <vt:lpstr>Calibri</vt:lpstr>
      <vt:lpstr>Comic Sans MS</vt:lpstr>
      <vt:lpstr>Monotype Corsiva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 Александровн</dc:creator>
  <cp:lastModifiedBy>admin</cp:lastModifiedBy>
  <cp:revision>421</cp:revision>
  <dcterms:created xsi:type="dcterms:W3CDTF">2014-06-21T09:14:49Z</dcterms:created>
  <dcterms:modified xsi:type="dcterms:W3CDTF">2021-01-13T21:38:42Z</dcterms:modified>
</cp:coreProperties>
</file>