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76" r:id="rId4"/>
    <p:sldId id="275" r:id="rId5"/>
    <p:sldId id="263" r:id="rId6"/>
    <p:sldId id="265" r:id="rId7"/>
    <p:sldId id="281" r:id="rId8"/>
    <p:sldId id="268" r:id="rId9"/>
    <p:sldId id="280" r:id="rId10"/>
    <p:sldId id="283" r:id="rId11"/>
    <p:sldId id="273" r:id="rId12"/>
    <p:sldId id="28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60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8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35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18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606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88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71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257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87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687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21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A2F9E-7585-45D4-88D5-44827B6774E9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30261-66E8-4525-A1E7-96DA6BD1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73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DEMO\Documents\фото\05825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9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DEMO\Documents\фото\znay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955182" cy="626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07904" y="836712"/>
            <a:ext cx="51845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/>
              <a:t>Прозвенел звонок</a:t>
            </a:r>
          </a:p>
          <a:p>
            <a:r>
              <a:rPr lang="ru-RU" sz="3000" b="1" dirty="0"/>
              <a:t>Начинается урок</a:t>
            </a:r>
          </a:p>
          <a:p>
            <a:r>
              <a:rPr lang="ru-RU" sz="3000" b="1" dirty="0"/>
              <a:t>Чтоб урок наш стал светлее,</a:t>
            </a:r>
          </a:p>
          <a:p>
            <a:r>
              <a:rPr lang="ru-RU" sz="3000" b="1" dirty="0"/>
              <a:t>Мы поделимся добром.</a:t>
            </a:r>
          </a:p>
          <a:p>
            <a:r>
              <a:rPr lang="ru-RU" sz="3000" b="1" dirty="0"/>
              <a:t>Вы ладошки протяните,</a:t>
            </a:r>
          </a:p>
          <a:p>
            <a:r>
              <a:rPr lang="ru-RU" sz="3000" b="1" dirty="0"/>
              <a:t>В них любовь свою вложите,</a:t>
            </a:r>
          </a:p>
          <a:p>
            <a:r>
              <a:rPr lang="ru-RU" sz="3000" b="1" dirty="0"/>
              <a:t>Ей с друзьями поделитесь</a:t>
            </a:r>
          </a:p>
          <a:p>
            <a:r>
              <a:rPr lang="ru-RU" sz="3000" b="1" dirty="0"/>
              <a:t>И друг другу улыбнитесь</a:t>
            </a:r>
          </a:p>
          <a:p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2918933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MO\Desktop\ка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9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521800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Проверяем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835696" y="1484784"/>
            <a:ext cx="13083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4т 2ц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35696" y="2006005"/>
            <a:ext cx="2823209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8р. 83к.</a:t>
            </a:r>
          </a:p>
          <a:p>
            <a:r>
              <a:rPr lang="ru-RU" sz="4400" b="1" dirty="0" smtClean="0"/>
              <a:t>24ц 10кг</a:t>
            </a:r>
          </a:p>
          <a:p>
            <a:r>
              <a:rPr lang="ru-RU" sz="4400" b="1" dirty="0" smtClean="0"/>
              <a:t>22км 150м</a:t>
            </a:r>
          </a:p>
          <a:p>
            <a:r>
              <a:rPr lang="ru-RU" sz="4400" b="1" dirty="0" smtClean="0"/>
              <a:t>49м </a:t>
            </a:r>
            <a:r>
              <a:rPr lang="ru-RU" sz="4400" b="1" dirty="0"/>
              <a:t>9</a:t>
            </a:r>
            <a:r>
              <a:rPr lang="ru-RU" sz="4400" b="1" dirty="0" smtClean="0"/>
              <a:t>2см</a:t>
            </a:r>
          </a:p>
          <a:p>
            <a:r>
              <a:rPr lang="ru-RU" sz="4400" b="1" dirty="0" smtClean="0"/>
              <a:t>37кг 107г</a:t>
            </a:r>
          </a:p>
          <a:p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9053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MO\Documents\фото\раке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EMO\Documents\фото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864000"/>
            <a:ext cx="4176464" cy="38884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30125" y="2188672"/>
            <a:ext cx="49343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Arial Black" pitchFamily="34" charset="0"/>
                <a:ea typeface="Batang" pitchFamily="18" charset="-127"/>
              </a:rPr>
              <a:t>МОЛОДЦЫ !</a:t>
            </a:r>
            <a:endParaRPr lang="ru-RU" sz="5400" b="1" i="1" dirty="0">
              <a:solidFill>
                <a:schemeClr val="bg1"/>
              </a:solidFill>
              <a:latin typeface="Arial Black" pitchFamily="34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022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MO\Desktop\906950b12bd39df17a673e0253fb9b55f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56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EMO\Desktop\1641884707_33-damion-club-p-fon-dlya-prezentatsii-v-nachalnoi-shkole-m-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268760"/>
            <a:ext cx="764875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/>
              <a:t>Математика</a:t>
            </a:r>
            <a:r>
              <a:rPr lang="ru-RU" sz="5400" b="1" dirty="0"/>
              <a:t> – </a:t>
            </a:r>
            <a:r>
              <a:rPr lang="ru-RU" sz="5400" b="1" dirty="0" smtClean="0"/>
              <a:t>    			гимнастика </a:t>
            </a:r>
            <a:r>
              <a:rPr lang="ru-RU" sz="5400" b="1" dirty="0"/>
              <a:t>ума.</a:t>
            </a:r>
          </a:p>
        </p:txBody>
      </p:sp>
    </p:spTree>
    <p:extLst>
      <p:ext uri="{BB962C8B-B14F-4D97-AF65-F5344CB8AC3E}">
        <p14:creationId xmlns:p14="http://schemas.microsoft.com/office/powerpoint/2010/main" val="240781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MO\Desktop\1641884661_29-damion-club-p-fon-dlya-prezentatsii-v-nachalnoi-shkole-m-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484785"/>
            <a:ext cx="59766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/>
              <a:t>Тема</a:t>
            </a:r>
            <a:r>
              <a:rPr lang="ru-RU" sz="5400" b="1" dirty="0" smtClean="0"/>
              <a:t>:« Сложение </a:t>
            </a:r>
            <a:r>
              <a:rPr lang="ru-RU" sz="5400" b="1" dirty="0"/>
              <a:t>и </a:t>
            </a:r>
            <a:r>
              <a:rPr lang="ru-RU" sz="5400" b="1" dirty="0" smtClean="0"/>
              <a:t> </a:t>
            </a:r>
            <a:r>
              <a:rPr lang="ru-RU" sz="5400" b="1" dirty="0"/>
              <a:t>вычитание чисел, полученных при измерении величин»</a:t>
            </a:r>
          </a:p>
        </p:txBody>
      </p:sp>
    </p:spTree>
    <p:extLst>
      <p:ext uri="{BB962C8B-B14F-4D97-AF65-F5344CB8AC3E}">
        <p14:creationId xmlns:p14="http://schemas.microsoft.com/office/powerpoint/2010/main" val="80622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EMO\Desktop\1641884677_28-damion-club-p-fon-dlya-prezentatsii-v-nachalnoi-shkole-m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85442" y="260648"/>
            <a:ext cx="41383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Устный </a:t>
            </a:r>
            <a:r>
              <a:rPr lang="ru-RU" sz="6000" b="1" dirty="0" smtClean="0"/>
              <a:t>счёт</a:t>
            </a:r>
            <a:endParaRPr lang="ru-RU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2962" y="2060848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 кг</a:t>
            </a:r>
            <a:r>
              <a:rPr lang="ru-RU" sz="3600" b="1" dirty="0" smtClean="0"/>
              <a:t> =           </a:t>
            </a:r>
            <a:r>
              <a:rPr lang="ru-RU" sz="3200" b="1" dirty="0" smtClean="0"/>
              <a:t>г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2138366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1000 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23474" y="2144571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4</a:t>
            </a:r>
            <a:r>
              <a:rPr lang="ru-RU" sz="3200" b="1" dirty="0" smtClean="0"/>
              <a:t> кг =            г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148064" y="27533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652120" y="2122404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4000</a:t>
            </a:r>
            <a:endParaRPr lang="ru-RU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82962" y="2707179"/>
            <a:ext cx="2367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 ц =           кг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274527" y="2757621"/>
            <a:ext cx="977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100  </a:t>
            </a:r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630985" y="2707178"/>
            <a:ext cx="2325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8 ц =          кг</a:t>
            </a:r>
            <a:endParaRPr lang="ru-RU" sz="3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404052" y="2729779"/>
            <a:ext cx="1039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800</a:t>
            </a:r>
            <a:endParaRPr lang="ru-RU" sz="3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39768" y="3338120"/>
            <a:ext cx="2379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 м =         см</a:t>
            </a:r>
            <a:endParaRPr lang="ru-RU" sz="3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274527" y="3319579"/>
            <a:ext cx="9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100            </a:t>
            </a:r>
            <a:endParaRPr lang="ru-RU" sz="32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212449" y="3924345"/>
            <a:ext cx="2475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 ч =        мин</a:t>
            </a:r>
            <a:endParaRPr lang="ru-RU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83995" y="39252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60</a:t>
            </a:r>
            <a:endParaRPr lang="ru-RU" sz="3200" b="1" dirty="0"/>
          </a:p>
        </p:txBody>
      </p:sp>
      <p:sp>
        <p:nvSpPr>
          <p:cNvPr id="3072" name="TextBox 3071"/>
          <p:cNvSpPr txBox="1"/>
          <p:nvPr/>
        </p:nvSpPr>
        <p:spPr>
          <a:xfrm>
            <a:off x="239768" y="4533806"/>
            <a:ext cx="22621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 р. =         к.</a:t>
            </a:r>
            <a:endParaRPr lang="ru-RU" sz="3200" b="1" dirty="0"/>
          </a:p>
        </p:txBody>
      </p:sp>
      <p:sp>
        <p:nvSpPr>
          <p:cNvPr id="3073" name="TextBox 3072"/>
          <p:cNvSpPr txBox="1"/>
          <p:nvPr/>
        </p:nvSpPr>
        <p:spPr>
          <a:xfrm>
            <a:off x="1109042" y="4533806"/>
            <a:ext cx="9957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 100</a:t>
            </a:r>
            <a:endParaRPr lang="ru-RU" sz="3200" b="1" dirty="0"/>
          </a:p>
        </p:txBody>
      </p:sp>
      <p:sp>
        <p:nvSpPr>
          <p:cNvPr id="3074" name="TextBox 3073"/>
          <p:cNvSpPr txBox="1"/>
          <p:nvPr/>
        </p:nvSpPr>
        <p:spPr>
          <a:xfrm>
            <a:off x="4577167" y="3336251"/>
            <a:ext cx="2379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9 м =         см</a:t>
            </a:r>
            <a:endParaRPr lang="ru-RU" sz="3200" b="1" dirty="0"/>
          </a:p>
        </p:txBody>
      </p:sp>
      <p:sp>
        <p:nvSpPr>
          <p:cNvPr id="3076" name="TextBox 3075"/>
          <p:cNvSpPr txBox="1"/>
          <p:nvPr/>
        </p:nvSpPr>
        <p:spPr>
          <a:xfrm>
            <a:off x="5570366" y="3342396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900   </a:t>
            </a:r>
            <a:endParaRPr lang="ru-RU" sz="3200" b="1" dirty="0"/>
          </a:p>
        </p:txBody>
      </p:sp>
      <p:sp>
        <p:nvSpPr>
          <p:cNvPr id="3077" name="TextBox 3076"/>
          <p:cNvSpPr txBox="1"/>
          <p:nvPr/>
        </p:nvSpPr>
        <p:spPr>
          <a:xfrm>
            <a:off x="4580544" y="3949031"/>
            <a:ext cx="26613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7 ч =          мин</a:t>
            </a:r>
            <a:endParaRPr lang="ru-RU" sz="3200" b="1" dirty="0"/>
          </a:p>
        </p:txBody>
      </p:sp>
      <p:sp>
        <p:nvSpPr>
          <p:cNvPr id="3078" name="TextBox 3077"/>
          <p:cNvSpPr txBox="1"/>
          <p:nvPr/>
        </p:nvSpPr>
        <p:spPr>
          <a:xfrm>
            <a:off x="5599252" y="395377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420</a:t>
            </a:r>
            <a:endParaRPr lang="ru-RU" sz="3200" b="1" dirty="0"/>
          </a:p>
        </p:txBody>
      </p:sp>
      <p:sp>
        <p:nvSpPr>
          <p:cNvPr id="3079" name="TextBox 3078"/>
          <p:cNvSpPr txBox="1"/>
          <p:nvPr/>
        </p:nvSpPr>
        <p:spPr>
          <a:xfrm>
            <a:off x="4572000" y="4558241"/>
            <a:ext cx="2169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5 р. =        к.</a:t>
            </a:r>
            <a:endParaRPr lang="ru-RU" sz="3200" b="1" dirty="0"/>
          </a:p>
        </p:txBody>
      </p:sp>
      <p:sp>
        <p:nvSpPr>
          <p:cNvPr id="3080" name="TextBox 3079"/>
          <p:cNvSpPr txBox="1"/>
          <p:nvPr/>
        </p:nvSpPr>
        <p:spPr>
          <a:xfrm>
            <a:off x="5570366" y="4558241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500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925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073" grpId="0"/>
      <p:bldP spid="3076" grpId="0"/>
      <p:bldP spid="3078" grpId="0"/>
      <p:bldP spid="30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MO\Documents\фото\356594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29019" y="1556792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b="1" i="1" dirty="0"/>
          </a:p>
          <a:p>
            <a:r>
              <a:rPr lang="ru-RU" sz="5400" b="1" i="1" dirty="0" smtClean="0"/>
              <a:t>      </a:t>
            </a:r>
            <a:endParaRPr lang="ru-RU" sz="54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29019" y="188640"/>
            <a:ext cx="68754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</a:t>
            </a:r>
            <a:r>
              <a:rPr lang="ru-RU" sz="4400" b="1" dirty="0" smtClean="0"/>
              <a:t>Игра «</a:t>
            </a:r>
            <a:r>
              <a:rPr lang="ru-RU" sz="4400" b="1" dirty="0"/>
              <a:t>Третий </a:t>
            </a:r>
            <a:r>
              <a:rPr lang="ru-RU" sz="4400" b="1" dirty="0" smtClean="0"/>
              <a:t>лишний»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2123271" y="1124744"/>
            <a:ext cx="67072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- 73 </a:t>
            </a:r>
            <a:r>
              <a:rPr lang="ru-RU" sz="3200" b="1" dirty="0"/>
              <a:t>м 25 см; </a:t>
            </a:r>
            <a:r>
              <a:rPr lang="ru-RU" sz="3200" b="1" dirty="0" smtClean="0"/>
              <a:t>                        32 </a:t>
            </a:r>
            <a:r>
              <a:rPr lang="ru-RU" sz="3200" b="1" dirty="0"/>
              <a:t>км 71 м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1999" y="1125885"/>
            <a:ext cx="1920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19 т 43 кг;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23271" y="1988840"/>
            <a:ext cx="6297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               5 </a:t>
            </a:r>
            <a:r>
              <a:rPr lang="ru-RU" sz="3200" b="1" dirty="0"/>
              <a:t>ц 40 </a:t>
            </a:r>
            <a:r>
              <a:rPr lang="ru-RU" sz="3200" b="1" dirty="0" smtClean="0"/>
              <a:t>кг;   1 </a:t>
            </a:r>
            <a:r>
              <a:rPr lang="ru-RU" sz="3200" b="1" dirty="0"/>
              <a:t>кг 800 г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95736" y="1988839"/>
            <a:ext cx="22236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-</a:t>
            </a:r>
            <a:r>
              <a:rPr lang="ru-RU" sz="3200" b="1" dirty="0"/>
              <a:t> </a:t>
            </a:r>
            <a:r>
              <a:rPr lang="ru-RU" sz="3200" b="1" dirty="0" smtClean="0"/>
              <a:t>1 </a:t>
            </a:r>
            <a:r>
              <a:rPr lang="ru-RU" sz="3200" b="1" dirty="0"/>
              <a:t>мин 6 с; 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23271" y="2844225"/>
            <a:ext cx="6707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- 3 </a:t>
            </a:r>
            <a:r>
              <a:rPr lang="ru-RU" sz="3200" b="1" dirty="0"/>
              <a:t>м 5 </a:t>
            </a:r>
            <a:r>
              <a:rPr lang="ru-RU" sz="3200" b="1" dirty="0" err="1"/>
              <a:t>дм</a:t>
            </a:r>
            <a:r>
              <a:rPr lang="ru-RU" sz="3200" b="1" dirty="0" smtClean="0"/>
              <a:t>;   </a:t>
            </a:r>
            <a:r>
              <a:rPr lang="ru-RU" sz="3200" b="1" dirty="0"/>
              <a:t>3 км 5 м;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56176" y="2844225"/>
            <a:ext cx="157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3 р. 5 к.</a:t>
            </a:r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39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DEMO\Documents\фото\05825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DEMO\Documents\фото\7328882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69" y="271213"/>
            <a:ext cx="85689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DEMO\Documents\фото\загруженное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596" y="3140968"/>
            <a:ext cx="1584175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0847" y="1412776"/>
            <a:ext cx="856895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/>
              <a:t>	</a:t>
            </a:r>
            <a:r>
              <a:rPr lang="en-US" sz="3600" b="1" i="1" dirty="0" smtClean="0"/>
              <a:t>   </a:t>
            </a:r>
            <a:r>
              <a:rPr lang="ru-RU" sz="3600" b="1" i="1" dirty="0" smtClean="0"/>
              <a:t>    </a:t>
            </a:r>
            <a:r>
              <a:rPr lang="ru-RU" sz="4800" b="1" i="1" dirty="0" smtClean="0"/>
              <a:t>5    35 </a:t>
            </a:r>
            <a:r>
              <a:rPr lang="ru-RU" sz="4800" b="1" i="1" dirty="0"/>
              <a:t>см</a:t>
            </a:r>
          </a:p>
          <a:p>
            <a:r>
              <a:rPr lang="en-US" sz="4800" b="1" i="1" dirty="0" smtClean="0"/>
              <a:t>           </a:t>
            </a:r>
            <a:r>
              <a:rPr lang="ru-RU" sz="4800" b="1" i="1" dirty="0" smtClean="0"/>
              <a:t>100 </a:t>
            </a:r>
            <a:r>
              <a:rPr lang="ru-RU" sz="4800" b="1" i="1" dirty="0"/>
              <a:t>р. </a:t>
            </a:r>
            <a:r>
              <a:rPr lang="ru-RU" sz="4800" b="1" i="1" dirty="0" smtClean="0"/>
              <a:t>25</a:t>
            </a:r>
            <a:endParaRPr lang="ru-RU" sz="4800" b="1" i="1" dirty="0"/>
          </a:p>
          <a:p>
            <a:r>
              <a:rPr lang="en-US" sz="4800" b="1" i="1" dirty="0" smtClean="0"/>
              <a:t>            </a:t>
            </a:r>
            <a:r>
              <a:rPr lang="ru-RU" sz="4800" b="1" i="1" dirty="0" smtClean="0"/>
              <a:t>3    </a:t>
            </a:r>
            <a:r>
              <a:rPr lang="en-US" sz="4800" b="1" i="1" dirty="0" smtClean="0"/>
              <a:t>27</a:t>
            </a:r>
            <a:r>
              <a:rPr lang="ru-RU" sz="4800" b="1" i="1" dirty="0" smtClean="0"/>
              <a:t> кг</a:t>
            </a:r>
            <a:endParaRPr lang="ru-RU" sz="4800" b="1" i="1" dirty="0"/>
          </a:p>
          <a:p>
            <a:r>
              <a:rPr lang="en-US" sz="4800" b="1" i="1" dirty="0" smtClean="0"/>
              <a:t>            </a:t>
            </a:r>
            <a:r>
              <a:rPr lang="ru-RU" sz="4800" b="1" i="1" dirty="0" smtClean="0"/>
              <a:t>3       4 мм</a:t>
            </a:r>
          </a:p>
          <a:p>
            <a:r>
              <a:rPr lang="en-US" sz="4800" b="1" i="1" dirty="0" smtClean="0"/>
              <a:t>            </a:t>
            </a:r>
            <a:r>
              <a:rPr lang="ru-RU" sz="4800" b="1" i="1" dirty="0" smtClean="0"/>
              <a:t>7 </a:t>
            </a:r>
            <a:r>
              <a:rPr lang="ru-RU" sz="4800" b="1" i="1" dirty="0" err="1"/>
              <a:t>дм</a:t>
            </a:r>
            <a:r>
              <a:rPr lang="ru-RU" sz="4800" b="1" i="1" dirty="0"/>
              <a:t> 5 </a:t>
            </a:r>
          </a:p>
          <a:p>
            <a:r>
              <a:rPr lang="en-US" sz="4800" b="1" i="1" dirty="0" smtClean="0"/>
              <a:t>            </a:t>
            </a:r>
            <a:r>
              <a:rPr lang="ru-RU" sz="4800" b="1" i="1" dirty="0"/>
              <a:t>4</a:t>
            </a:r>
            <a:r>
              <a:rPr lang="ru-RU" sz="4800" b="1" i="1" dirty="0" smtClean="0"/>
              <a:t> </a:t>
            </a:r>
            <a:r>
              <a:rPr lang="ru-RU" sz="4800" b="1" i="1" dirty="0"/>
              <a:t>т </a:t>
            </a:r>
            <a:r>
              <a:rPr lang="ru-RU" sz="4800" b="1" i="1" dirty="0" smtClean="0"/>
              <a:t>560</a:t>
            </a:r>
            <a:endParaRPr lang="ru-RU" sz="4800" b="1" i="1" dirty="0"/>
          </a:p>
          <a:p>
            <a:r>
              <a:rPr lang="en-US" sz="4800" b="1" i="1" dirty="0" smtClean="0"/>
              <a:t>      </a:t>
            </a:r>
            <a:r>
              <a:rPr lang="ru-RU" sz="4800" b="1" i="1" dirty="0" smtClean="0"/>
              <a:t>   </a:t>
            </a:r>
            <a:r>
              <a:rPr lang="en-US" sz="4800" b="1" i="1" dirty="0" smtClean="0"/>
              <a:t>  </a:t>
            </a:r>
            <a:r>
              <a:rPr lang="ru-RU" sz="4800" b="1" i="1" dirty="0" smtClean="0"/>
              <a:t>	2дм 4</a:t>
            </a:r>
            <a:endParaRPr lang="ru-RU" sz="4800" b="1" i="1" dirty="0"/>
          </a:p>
          <a:p>
            <a:r>
              <a:rPr lang="en-US" sz="4800" b="1" i="1" dirty="0" smtClean="0"/>
              <a:t>         </a:t>
            </a:r>
            <a:endParaRPr lang="ru-RU" sz="4800" b="1" i="1" dirty="0"/>
          </a:p>
          <a:p>
            <a:endParaRPr lang="ru-RU" sz="36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7677" y="400506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44824"/>
            <a:ext cx="7200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i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487677" y="452257"/>
            <a:ext cx="93929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Какие названия мер пропущены</a:t>
            </a:r>
            <a:r>
              <a:rPr lang="en-US" sz="4400" b="1" dirty="0" smtClean="0"/>
              <a:t>?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52910" y="1423352"/>
            <a:ext cx="6238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м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68150" y="2167989"/>
            <a:ext cx="654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/>
              <a:t>к</a:t>
            </a:r>
            <a:r>
              <a:rPr lang="ru-RU" sz="4800" b="1" dirty="0" smtClean="0"/>
              <a:t>.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52910" y="2852936"/>
            <a:ext cx="5309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ц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39954" y="3589565"/>
            <a:ext cx="8819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см</a:t>
            </a:r>
            <a:endParaRPr lang="ru-RU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50988" y="4325390"/>
            <a:ext cx="8819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см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062385" y="5055012"/>
            <a:ext cx="7072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кг</a:t>
            </a:r>
            <a:endParaRPr lang="ru-RU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676378" y="5801772"/>
            <a:ext cx="8819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см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96151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MO\Desktop\баб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8" y="0"/>
            <a:ext cx="91056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EMO\Documents\фото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088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Решите задачу          </a:t>
            </a:r>
            <a:endParaRPr lang="ru-RU" sz="5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22623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EMO\Desktop\1641884669_18-damion-club-p-fon-dlya-prezentatsii-v-nachalnoi-shkole-m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835292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</a:t>
            </a:r>
            <a:r>
              <a:rPr lang="ru-RU" sz="5400" b="1" dirty="0" smtClean="0"/>
              <a:t>Решение примеров</a:t>
            </a:r>
          </a:p>
          <a:p>
            <a:endParaRPr lang="ru-RU" sz="2400" b="1" dirty="0"/>
          </a:p>
          <a:p>
            <a:r>
              <a:rPr lang="ru-RU" sz="4800" b="1" dirty="0" smtClean="0"/>
              <a:t>     </a:t>
            </a:r>
            <a:r>
              <a:rPr lang="ru-RU" sz="4800" b="1" dirty="0" smtClean="0"/>
              <a:t>     </a:t>
            </a:r>
            <a:r>
              <a:rPr lang="ru-RU" sz="4800" b="1" dirty="0" smtClean="0"/>
              <a:t>2 </a:t>
            </a:r>
            <a:r>
              <a:rPr lang="ru-RU" sz="4800" b="1" dirty="0"/>
              <a:t>т 7 ц + 1 т 5 ц                       </a:t>
            </a:r>
            <a:r>
              <a:rPr lang="ru-RU" sz="4800" b="1" dirty="0" smtClean="0"/>
              <a:t> </a:t>
            </a:r>
            <a:endParaRPr lang="ru-RU" sz="4800" b="1" dirty="0"/>
          </a:p>
          <a:p>
            <a:r>
              <a:rPr lang="ru-RU" sz="4800" b="1" dirty="0" smtClean="0"/>
              <a:t>     </a:t>
            </a:r>
            <a:r>
              <a:rPr lang="ru-RU" sz="4800" b="1" dirty="0" smtClean="0"/>
              <a:t>     </a:t>
            </a:r>
            <a:r>
              <a:rPr lang="ru-RU" sz="4800" b="1" dirty="0" smtClean="0"/>
              <a:t>9 </a:t>
            </a:r>
            <a:r>
              <a:rPr lang="ru-RU" sz="4800" b="1" dirty="0"/>
              <a:t>р.20 к.- 37 к.  </a:t>
            </a:r>
          </a:p>
          <a:p>
            <a:r>
              <a:rPr lang="ru-RU" sz="4800" b="1" dirty="0" smtClean="0"/>
              <a:t>     </a:t>
            </a:r>
            <a:r>
              <a:rPr lang="ru-RU" sz="4800" b="1" dirty="0" smtClean="0"/>
              <a:t>     </a:t>
            </a:r>
            <a:r>
              <a:rPr lang="ru-RU" sz="4800" b="1" dirty="0" smtClean="0"/>
              <a:t>20 </a:t>
            </a:r>
            <a:r>
              <a:rPr lang="ru-RU" sz="4800" b="1" dirty="0" smtClean="0"/>
              <a:t>ц 25 </a:t>
            </a:r>
            <a:r>
              <a:rPr lang="ru-RU" sz="4800" b="1" dirty="0"/>
              <a:t>кг + 3 ц 85 кг            </a:t>
            </a:r>
            <a:endParaRPr lang="ru-RU" sz="4800" b="1" dirty="0" smtClean="0"/>
          </a:p>
          <a:p>
            <a:r>
              <a:rPr lang="ru-RU" sz="4800" b="1" dirty="0" smtClean="0"/>
              <a:t>     </a:t>
            </a:r>
            <a:r>
              <a:rPr lang="ru-RU" sz="4800" b="1" dirty="0" smtClean="0"/>
              <a:t>     37 </a:t>
            </a:r>
            <a:r>
              <a:rPr lang="ru-RU" sz="4800" b="1" dirty="0"/>
              <a:t>км </a:t>
            </a:r>
            <a:r>
              <a:rPr lang="ru-RU" sz="4800" b="1" dirty="0" smtClean="0"/>
              <a:t>820 </a:t>
            </a:r>
            <a:r>
              <a:rPr lang="ru-RU" sz="4800" b="1" dirty="0"/>
              <a:t>м - 15 км 670 м</a:t>
            </a:r>
          </a:p>
          <a:p>
            <a:r>
              <a:rPr lang="ru-RU" sz="4800" b="1" dirty="0" smtClean="0"/>
              <a:t>      </a:t>
            </a:r>
            <a:r>
              <a:rPr lang="ru-RU" sz="4800" b="1" dirty="0" smtClean="0"/>
              <a:t>    43 </a:t>
            </a:r>
            <a:r>
              <a:rPr lang="ru-RU" sz="4800" b="1" dirty="0"/>
              <a:t>м 73 см + 6 м </a:t>
            </a:r>
            <a:r>
              <a:rPr lang="ru-RU" sz="4800" b="1" dirty="0" smtClean="0"/>
              <a:t>19 </a:t>
            </a:r>
            <a:r>
              <a:rPr lang="ru-RU" sz="4800" b="1" dirty="0"/>
              <a:t>см          </a:t>
            </a:r>
            <a:endParaRPr lang="ru-RU" sz="4800" b="1" dirty="0" smtClean="0"/>
          </a:p>
          <a:p>
            <a:r>
              <a:rPr lang="ru-RU" sz="4800" b="1" dirty="0" smtClean="0"/>
              <a:t>       </a:t>
            </a:r>
            <a:r>
              <a:rPr lang="ru-RU" sz="4800" b="1" dirty="0" smtClean="0"/>
              <a:t>    38 </a:t>
            </a:r>
            <a:r>
              <a:rPr lang="ru-RU" sz="4800" b="1" dirty="0"/>
              <a:t>кг 020 г - </a:t>
            </a:r>
            <a:r>
              <a:rPr lang="ru-RU" sz="4800" b="1" dirty="0" smtClean="0"/>
              <a:t>913 </a:t>
            </a:r>
            <a:r>
              <a:rPr lang="ru-RU" sz="4800" b="1" dirty="0"/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14037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247</Words>
  <Application>Microsoft Office PowerPoint</Application>
  <PresentationFormat>Экран (4:3)</PresentationFormat>
  <Paragraphs>73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DEMO</dc:creator>
  <cp:lastModifiedBy>DEMO</cp:lastModifiedBy>
  <cp:revision>101</cp:revision>
  <dcterms:created xsi:type="dcterms:W3CDTF">2016-01-26T13:19:43Z</dcterms:created>
  <dcterms:modified xsi:type="dcterms:W3CDTF">2022-11-28T17:48:07Z</dcterms:modified>
</cp:coreProperties>
</file>