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71" r:id="rId5"/>
    <p:sldId id="264" r:id="rId6"/>
    <p:sldId id="270" r:id="rId7"/>
    <p:sldId id="269" r:id="rId8"/>
    <p:sldId id="265" r:id="rId9"/>
    <p:sldId id="266" r:id="rId10"/>
    <p:sldId id="267" r:id="rId11"/>
    <p:sldId id="268" r:id="rId12"/>
    <p:sldId id="272" r:id="rId13"/>
    <p:sldId id="26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2" descr="http://newizmerenie.ru/catalog/sky/shutterstock_6368307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28" cy="5143500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12332" name="AutoShape 44" descr="https://img-fotki.yandex.ru/get/15492/16969765.25e/0_96524_878e7af7_orig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42" name="AutoShape 54" descr="http://img-fotki.yandex.ru/get/6309/47407354.612/0_d3813_93f44aba_orig.png"/>
          <p:cNvSpPr>
            <a:spLocks noChangeAspect="1" noChangeArrowheads="1"/>
          </p:cNvSpPr>
          <p:nvPr userDrawn="1"/>
        </p:nvSpPr>
        <p:spPr bwMode="auto">
          <a:xfrm>
            <a:off x="155575" y="-3222625"/>
            <a:ext cx="9477375" cy="67262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44" name="AutoShape 56" descr="http://static2.keep4u.ru/2012/08/25/e86553c64050baf939c9811d42f39feb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http://schematherapysociety.com/Resources/Pictures/Russia-ISST-Training-Program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-1" b="10015"/>
          <a:stretch>
            <a:fillRect/>
          </a:stretch>
        </p:blipFill>
        <p:spPr bwMode="auto">
          <a:xfrm>
            <a:off x="2357422" y="2214560"/>
            <a:ext cx="3929090" cy="2393155"/>
          </a:xfrm>
          <a:prstGeom prst="rect">
            <a:avLst/>
          </a:prstGeom>
          <a:noFill/>
        </p:spPr>
      </p:pic>
      <p:pic>
        <p:nvPicPr>
          <p:cNvPr id="71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4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384" name="AutoShape 96" descr="http://img-fotki.yandex.ru/get/9311/47407354.c62/0_12a538_845bff3f_orig.pn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82" name="Picture 94" descr="http://a245.phobos.apple.com/us/r1000/109/Purple/v4/ba/0a/fa/ba0afa21-006d-df96-d267-c1a3a95a32d0/mzl.axkqlcca.1024x1024-65.jpg"/>
          <p:cNvPicPr>
            <a:picLocks noChangeAspect="1" noChangeArrowheads="1"/>
          </p:cNvPicPr>
          <p:nvPr userDrawn="1"/>
        </p:nvPicPr>
        <p:blipFill>
          <a:blip r:embed="rId5" cstate="print"/>
          <a:srcRect l="7692" r="9248"/>
          <a:stretch>
            <a:fillRect/>
          </a:stretch>
        </p:blipFill>
        <p:spPr bwMode="auto">
          <a:xfrm>
            <a:off x="0" y="-1"/>
            <a:ext cx="3214678" cy="516044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388" name="Picture 100" descr="http://img0.liveinternet.ru/images/attach/c/6/124/218/124218606_5152557_pn042938_1_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2227798" y="320270"/>
            <a:ext cx="2248376" cy="18353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2E8EEE-F0D5-40D2-990A-D8778E04E51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06E72F-21BA-4C66-AC53-56CD547A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2E8EEE-F0D5-40D2-990A-D8778E04E51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06E72F-21BA-4C66-AC53-56CD547A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http://newizmerenie.ru/catalog/sky/shutterstock_6368307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28" cy="5143500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11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3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6" descr="http://i2.imageban.ru/out/2012/03/11/e22a444a78db948975c469eee5058c3c.png"/>
          <p:cNvPicPr>
            <a:picLocks noChangeAspect="1" noChangeArrowheads="1"/>
          </p:cNvPicPr>
          <p:nvPr userDrawn="1"/>
        </p:nvPicPr>
        <p:blipFill>
          <a:blip r:embed="rId4" cstate="print">
            <a:lum/>
          </a:blip>
          <a:srcRect l="2666" t="10666" r="5340" b="4002"/>
          <a:stretch>
            <a:fillRect/>
          </a:stretch>
        </p:blipFill>
        <p:spPr bwMode="auto">
          <a:xfrm>
            <a:off x="571472" y="285734"/>
            <a:ext cx="2156536" cy="1000132"/>
          </a:xfrm>
          <a:prstGeom prst="rect">
            <a:avLst/>
          </a:prstGeom>
          <a:noFill/>
        </p:spPr>
      </p:pic>
      <p:pic>
        <p:nvPicPr>
          <p:cNvPr id="13" name="Picture 12" descr="http://schematherapysociety.com/Resources/Pictures/Russia-ISST-Training-Programs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-1" b="10015"/>
          <a:stretch>
            <a:fillRect/>
          </a:stretch>
        </p:blipFill>
        <p:spPr bwMode="auto">
          <a:xfrm>
            <a:off x="214282" y="2820481"/>
            <a:ext cx="3286148" cy="20015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2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22" descr="http://newizmerenie.ru/catalog/sky/shutterstock_63683077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28" cy="5143500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9" name="Picture 94" descr="http://a245.phobos.apple.com/us/r1000/109/Purple/v4/ba/0a/fa/ba0afa21-006d-df96-d267-c1a3a95a32d0/mzl.axkqlcca.1024x1024-65.jpg"/>
          <p:cNvPicPr>
            <a:picLocks noChangeAspect="1" noChangeArrowheads="1"/>
          </p:cNvPicPr>
          <p:nvPr userDrawn="1"/>
        </p:nvPicPr>
        <p:blipFill>
          <a:blip r:embed="rId4" cstate="print"/>
          <a:srcRect l="7692" r="9248"/>
          <a:stretch>
            <a:fillRect/>
          </a:stretch>
        </p:blipFill>
        <p:spPr bwMode="auto">
          <a:xfrm>
            <a:off x="0" y="285734"/>
            <a:ext cx="2714613" cy="435770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100" descr="http://img0.liveinternet.ru/images/attach/c/6/124/218/124218606_5152557_pn042938_1_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 rot="903862" flipH="1">
            <a:off x="1961686" y="443514"/>
            <a:ext cx="1977276" cy="16140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2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12" descr="http://schematherapysociety.com/Resources/Pictures/Russia-ISST-Training-Program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-1" b="10015"/>
          <a:stretch>
            <a:fillRect/>
          </a:stretch>
        </p:blipFill>
        <p:spPr bwMode="auto">
          <a:xfrm>
            <a:off x="214282" y="3571882"/>
            <a:ext cx="2071702" cy="12618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2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22" descr="http://newizmerenie.ru/catalog/sky/shutterstock_63683077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28" cy="5143500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2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frame">
            <a:avLst>
              <a:gd name="adj1" fmla="val 430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2E8EEE-F0D5-40D2-990A-D8778E04E51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06E72F-21BA-4C66-AC53-56CD547A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2E8EEE-F0D5-40D2-990A-D8778E04E51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06E72F-21BA-4C66-AC53-56CD547A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2E8EEE-F0D5-40D2-990A-D8778E04E51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06E72F-21BA-4C66-AC53-56CD547A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oollady.ru/pic/0004/043/031_1.jpg"/>
          <p:cNvPicPr>
            <a:picLocks noChangeAspect="1" noChangeArrowheads="1"/>
          </p:cNvPicPr>
          <p:nvPr userDrawn="1"/>
        </p:nvPicPr>
        <p:blipFill>
          <a:blip r:embed="rId13" cstate="print"/>
          <a:srcRect l="3051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318" name="AutoShape 6" descr="http://s01.yapfiles.ru/files/757043/nebo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://images.forwallpaper.com/files/images/4/4d2f/4d2fbc98/692722/house-field-dove-bubble.jp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therapysociety.com/Resources/Pictures/Russia-ISST-Training-Programs.jpg" TargetMode="External"/><Relationship Id="rId7" Type="http://schemas.openxmlformats.org/officeDocument/2006/relationships/hyperlink" Target="http://newizmerenie.ru/catalog/sky/shutterstock_63683077.jpg" TargetMode="External"/><Relationship Id="rId2" Type="http://schemas.openxmlformats.org/officeDocument/2006/relationships/hyperlink" Target="http://www.coollady.ru/pic/0004/043/031_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0.liveinternet.ru/images/attach/c/6/124/218/124218606_5152557_pn042938_1_.png" TargetMode="External"/><Relationship Id="rId5" Type="http://schemas.openxmlformats.org/officeDocument/2006/relationships/hyperlink" Target="http://a245.phobos.apple.com/us/r1000/109/Purple/v4/ba/0a/fa/ba0afa21-006d-df96-d267-c1a3a95a32d0/mzl.axkqlcca.1024x1024-65.jpg" TargetMode="External"/><Relationship Id="rId4" Type="http://schemas.openxmlformats.org/officeDocument/2006/relationships/hyperlink" Target="http://i2.imageban.ru/out/2012/03/11/e22a444a78db948975c469eee5058c3c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56363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200" dirty="0" smtClean="0">
                <a:ln w="19050"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Моя Родина -   РОССИЯ</a:t>
            </a:r>
            <a:endParaRPr lang="ru-RU" sz="3200" dirty="0">
              <a:ln w="19050"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3" name="Picture 6" descr="https://1.bp.blogspot.com/-WzkA4D5ATNM/Wb7JHLXq4qI/AAAAAAAAVek/ujnBlauOfRYdtsBs0R9n_cH_JeB7O2QEwCLcBGAs/s1600/%25D0%2591%25D0%25B5%25D0%25B7%25D1%258B%25D0%25BC%25D1%258F%25D0%25BD%25D0%25BD%25D1%258B%25D0%25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5486"/>
            <a:ext cx="1577264" cy="3692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4371950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05958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Викторина</a:t>
            </a:r>
            <a:endParaRPr lang="ru-RU" sz="24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195486"/>
            <a:ext cx="1404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Летний </a:t>
            </a:r>
          </a:p>
          <a:p>
            <a:pPr algn="ctr"/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марафон </a:t>
            </a:r>
          </a:p>
          <a:p>
            <a:pPr algn="ctr"/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интерактивных </a:t>
            </a:r>
          </a:p>
          <a:p>
            <a:pPr algn="ctr"/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презентаций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9548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из глины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Из чего раньше на Руси делали посуду?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из металла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из бересты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из камней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9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блины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Самое любимое русское угощение, особенно на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Масленницу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– это…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лепёшки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колобки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пироги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648072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10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июня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12 июня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Когда отмечают День России?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4 ноября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мая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648072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11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endshow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34"/>
            <a:ext cx="85011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Ссылки на интернет-ресурсы</a:t>
            </a:r>
          </a:p>
          <a:p>
            <a:r>
              <a:rPr lang="en-US" sz="900" dirty="0" smtClean="0">
                <a:hlinkClick r:id="rId2"/>
              </a:rPr>
              <a:t>http://www.coollady.ru/pic/0004/043/031_1.jpg</a:t>
            </a:r>
            <a:endParaRPr lang="ru-RU" sz="900" dirty="0" smtClean="0"/>
          </a:p>
          <a:p>
            <a:r>
              <a:rPr lang="ru-RU" sz="900" dirty="0" smtClean="0"/>
              <a:t> </a:t>
            </a:r>
            <a:r>
              <a:rPr lang="en-US" sz="900" dirty="0" smtClean="0">
                <a:hlinkClick r:id="rId3"/>
              </a:rPr>
              <a:t>http://schematherapysociety.com/Resources/Pictures/Russia-ISST-Training-Programs.jpg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4"/>
              </a:rPr>
              <a:t>http://i2.imageban.ru/out/2012/03/11/e22a444a78db948975c469eee5058c3c.png</a:t>
            </a:r>
            <a:r>
              <a:rPr lang="ru-RU" sz="900" dirty="0" smtClean="0"/>
              <a:t>  </a:t>
            </a:r>
          </a:p>
          <a:p>
            <a:r>
              <a:rPr lang="en-US" sz="900" dirty="0" smtClean="0">
                <a:hlinkClick r:id="rId5"/>
              </a:rPr>
              <a:t>http://a245.phobos.apple.com/us/r1000/109/Purple/v4/ba/0a/fa/ba0afa21-006d-df96-d267-c1a3a95a32d0/mzl.axkqlcca.1024x1024-65.jpg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6"/>
              </a:rPr>
              <a:t>http://img0.liveinternet.ru/images/attach/c/6/124/218/124218606_5152557_pn042938_1_.png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7"/>
              </a:rPr>
              <a:t>http://newizmerenie.ru/catalog/sky/shutterstock_63683077.jpg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7614"/>
            <a:ext cx="31489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200" i="1" dirty="0" smtClean="0">
                <a:solidFill>
                  <a:srgbClr val="FF0000"/>
                </a:solidFill>
                <a:latin typeface="Arial Black" pitchFamily="34" charset="0"/>
              </a:rPr>
              <a:t>Шаблон выполнен</a:t>
            </a: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latin typeface="Arial Black" pitchFamily="34" charset="0"/>
              </a:rPr>
              <a:t>учителем иностранного языка</a:t>
            </a: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latin typeface="Arial Black" pitchFamily="34" charset="0"/>
              </a:rPr>
              <a:t>МОУ СОШ №1 г. Камешково</a:t>
            </a:r>
          </a:p>
          <a:p>
            <a:pPr algn="ctr"/>
            <a:r>
              <a:rPr lang="ru-RU" sz="1200" i="1" dirty="0" err="1" smtClean="0">
                <a:solidFill>
                  <a:srgbClr val="FF0000"/>
                </a:solidFill>
                <a:latin typeface="Arial Black" pitchFamily="34" charset="0"/>
              </a:rPr>
              <a:t>Шахториной</a:t>
            </a:r>
            <a:r>
              <a:rPr lang="ru-RU" sz="1200" i="1" dirty="0" smtClean="0">
                <a:solidFill>
                  <a:srgbClr val="FF0000"/>
                </a:solidFill>
                <a:latin typeface="Arial Black" pitchFamily="34" charset="0"/>
              </a:rPr>
              <a:t> О. В.</a:t>
            </a:r>
            <a:endParaRPr lang="ru-RU" sz="12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Москва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Столица нашей Родины - …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Великий Новгород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Владимир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1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каком порядке расположены цвета на флаге России?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синий-белый-красный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красный-белый-синий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голубой-красный-белый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белый-синий-красный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лев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двуглавый орел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 гербе России изображён…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воин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медведь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3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Владимир Владимирович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Как зовут президента России?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Владимир Дмитриевич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Дмитрий Анатольевич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Владимир Анатольевич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4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россияне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Люди, живущие в России – это…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поселенцы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народ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горожане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русский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Официальный язык в нашей стране - …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славянский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сложный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российский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6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матрёшка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Как называется народная игрушка, внутри которой маленькие куколки?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бирюлька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Ванька-встанька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неваляшка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7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888" y="2211710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обувь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411510"/>
            <a:ext cx="4680520" cy="5760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старину люди ходили в лаптях, что это такое?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787774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варежки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63838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платки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635646"/>
            <a:ext cx="33843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одежда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3564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11758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87822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3363886"/>
            <a:ext cx="432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33950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8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732240" y="4587974"/>
            <a:ext cx="50405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A9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247</Words>
  <Application>Microsoft Office PowerPoint</Application>
  <PresentationFormat>Экран (16:9)</PresentationFormat>
  <Paragraphs>127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 Windows</cp:lastModifiedBy>
  <cp:revision>42</cp:revision>
  <dcterms:created xsi:type="dcterms:W3CDTF">2016-06-09T14:40:53Z</dcterms:created>
  <dcterms:modified xsi:type="dcterms:W3CDTF">2022-12-13T09:51:35Z</dcterms:modified>
</cp:coreProperties>
</file>