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73" r:id="rId3"/>
    <p:sldId id="256" r:id="rId4"/>
    <p:sldId id="257" r:id="rId5"/>
    <p:sldId id="263" r:id="rId6"/>
    <p:sldId id="267" r:id="rId7"/>
    <p:sldId id="259" r:id="rId8"/>
    <p:sldId id="264" r:id="rId9"/>
    <p:sldId id="265" r:id="rId10"/>
    <p:sldId id="274" r:id="rId11"/>
    <p:sldId id="260" r:id="rId12"/>
    <p:sldId id="268" r:id="rId13"/>
    <p:sldId id="269" r:id="rId14"/>
    <p:sldId id="277" r:id="rId15"/>
    <p:sldId id="278" r:id="rId16"/>
    <p:sldId id="279" r:id="rId17"/>
    <p:sldId id="280" r:id="rId18"/>
    <p:sldId id="275" r:id="rId19"/>
    <p:sldId id="276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FF900-B5FE-431C-88A1-85C99253ABC9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CFBEE-8B27-4F28-846F-7064E7B76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346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469DD-0F91-40A7-84A5-E15D6127797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19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26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8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10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243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50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15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56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608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1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BB388-51B5-4676-891F-2EF83DEEFC6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75C4B-2FC2-461D-9FFB-FA3BA5745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8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publish.uwo.ca/~dspanner/housefly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fjwl.files.wordpress.com/2010/05/housefly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vasi.net/uploads/podbor/ROO1838/thumbs/09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944" y="0"/>
            <a:ext cx="5580112" cy="68550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82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Физкультминутка</a:t>
            </a:r>
            <a:br>
              <a:rPr lang="ru-RU" dirty="0" smtClean="0"/>
            </a:br>
            <a:r>
              <a:rPr lang="ru-RU" dirty="0" smtClean="0"/>
              <a:t>«Поймай муху»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8516" y="2276872"/>
            <a:ext cx="5626968" cy="422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2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6192688" cy="34199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Откладывает яйца комнатная му­ха в навоз, пищевые отходы, кухон­ный мусор. За один раз самка мухи может отложить до 150 яиц, из ко­торых через несколько дней выходят безногие личинки беловатого цвета. Личинки питаются гниющими остат­ками, быстро растут и через две неде­ли окукливаются. Из куколок, по форме напоминающих бочонок, через четыре-пять дней выходят молодые мухи.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2656"/>
            <a:ext cx="2641944" cy="6276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185" y="4173389"/>
            <a:ext cx="3442855" cy="2575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96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179512" y="5157191"/>
            <a:ext cx="8964488" cy="11975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В стадии куколки будущая комнатная муха проводит от 3 до 19 дней, в зависимости от температурных условий. Вышедшая из куколки муха прокладывает себе выход через слой земли.</a:t>
            </a: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64514" name="Picture 2" descr="http://antclub.org/files/IMG_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012" y="249251"/>
            <a:ext cx="6667500" cy="4562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754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12763" y="1"/>
            <a:ext cx="82296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Меры борьбы с мухами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0" name="Picture 2" descr="http://t3.gstatic.com/images?q=tbn:ANd9GcT9UN_dyeoNi0WvdIgvfZWth046IlJ2-auIGzI-gplrjE96sIe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55" y="3555538"/>
            <a:ext cx="22098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2" name="Picture 4" descr="http://www.sdelaysam-svoimirukami.ru/_nw/1/695552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1107" y="3001690"/>
            <a:ext cx="2160240" cy="3195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4" name="Picture 6" descr="http://okna.ua/tmp/impt/evro-fenster/s_2-17306-2-15728-moskitnaja-setka-na-verandu-brovary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7703" y="1052736"/>
            <a:ext cx="1993497" cy="1438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6" name="Picture 8" descr="http://www.alians-intek.ru/spaw/uploads/images/No_fly_zo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812936"/>
            <a:ext cx="2256024" cy="2256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86808" y="908720"/>
            <a:ext cx="4557192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mtClean="0">
                <a:solidFill>
                  <a:srgbClr val="0000FF"/>
                </a:solidFill>
              </a:rPr>
              <a:t>С мухами необходимо вести борьбу, защищать пище­вые продукты и посуду. С этой целью летом в форточки и окна вставляют сетки. Продукты и посуду убирают от мух в кухонные шкафы или закрывают их чистой марлей. Мух в помещениях надо истреблять всевозможными спо­собами: развешивать липкие ленты-ловушки, использовать отравленные приманки. Чтобы лишить мух подходящих мест для размножения, надо содержать,, в порядке и чис­тоте жилые помещения, чистить находящиеся во дворе уборные, мусорные ящики</a:t>
            </a:r>
            <a:br>
              <a:rPr lang="ru-RU" sz="2000" b="1" smtClean="0">
                <a:solidFill>
                  <a:srgbClr val="0000FF"/>
                </a:solidFill>
              </a:rPr>
            </a:br>
            <a:endParaRPr lang="ru-RU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Части тела комнатной мухи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0424" y="1196752"/>
            <a:ext cx="7283152" cy="546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4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Стадии развития комнатной мухи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332476"/>
            <a:ext cx="8229600" cy="306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6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0461" y="548680"/>
            <a:ext cx="652307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Читать и </a:t>
            </a:r>
            <a:r>
              <a:rPr lang="ru-RU"/>
              <a:t>пересказывать </a:t>
            </a:r>
            <a:r>
              <a:rPr lang="ru-RU" smtClean="0"/>
              <a:t>стр. </a:t>
            </a:r>
            <a:r>
              <a:rPr lang="ru-RU" dirty="0"/>
              <a:t>29 – 31.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21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4880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3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623" b="727"/>
          <a:stretch/>
        </p:blipFill>
        <p:spPr>
          <a:xfrm>
            <a:off x="1554691" y="1600201"/>
            <a:ext cx="5393573" cy="44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110" y="1196752"/>
            <a:ext cx="7265780" cy="544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8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21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930008" cy="462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Осенняя </a:t>
            </a:r>
            <a:r>
              <a:rPr lang="ru-RU" smtClean="0"/>
              <a:t>муха жигалка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7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dirty="0" smtClean="0"/>
              <a:t>Комнатная муха</a:t>
            </a:r>
            <a:endParaRPr lang="ru-RU" dirty="0"/>
          </a:p>
        </p:txBody>
      </p:sp>
      <p:pic>
        <p:nvPicPr>
          <p:cNvPr id="4" name="Picture 2" descr="http://publish.uwo.ca/~dspanner/housefl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772816"/>
            <a:ext cx="4968552" cy="4597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63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908720"/>
            <a:ext cx="7488832" cy="1500187"/>
          </a:xfrm>
        </p:spPr>
        <p:txBody>
          <a:bodyPr>
            <a:noAutofit/>
          </a:bodyPr>
          <a:lstStyle/>
          <a:p>
            <a:pPr marL="6350" marR="6350" indent="323215">
              <a:spcBef>
                <a:spcPts val="770"/>
              </a:spcBef>
              <a:spcAft>
                <a:spcPts val="0"/>
              </a:spcAft>
            </a:pPr>
            <a:r>
              <a:rPr lang="ru-RU" sz="2400" b="1" spc="20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В жилище человека и вблизи его почти повсюду мож­</a:t>
            </a:r>
            <a:r>
              <a:rPr lang="ru-RU" sz="2400" b="1" spc="40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но встретить комнатную муху. Это небольшое насекомое </a:t>
            </a:r>
            <a:r>
              <a:rPr lang="ru-RU" sz="2400" b="1" spc="25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с одной парой плёнчатых крыльев, крупными глазами. </a:t>
            </a:r>
            <a:r>
              <a:rPr lang="ru-RU" sz="2400" b="1" spc="45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Окраска тела мухи серая.</a:t>
            </a:r>
            <a:endParaRPr lang="ru-RU" sz="1400" b="1" dirty="0" smtClean="0">
              <a:solidFill>
                <a:srgbClr val="0000FF"/>
              </a:solidFill>
              <a:effectLst/>
              <a:latin typeface="Arial"/>
              <a:ea typeface="Times New Roman"/>
            </a:endParaRPr>
          </a:p>
          <a:p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5236118" cy="3948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91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3131840" y="1196752"/>
            <a:ext cx="5652120" cy="4433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00FF"/>
                </a:solidFill>
              </a:rPr>
              <a:t>Тело комнатной мухи, как и других насекомых, состоит из трех отделов: головы, груди и брюшка. Голова комнатной мухи очень подвижна.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27650" name="Picture 2" descr="Картинка 64 из 345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44824"/>
            <a:ext cx="2857500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8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48 из 343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0648"/>
            <a:ext cx="3563888" cy="2851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179512" y="3212976"/>
            <a:ext cx="8748464" cy="2129632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Крыльев для полета у комнатных мух всего два. Вторая пара крыльев видоизменилась в особые органы – жужжальца, играющие большую роль при взлете и управлении полетом.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Жужжальца, мухи постоянно, качаются. Когда муха сидит, они все время сотрясают мускулатуру крыльев, держа её в постоянной готовности к высокому ритму сокращений.</a:t>
            </a:r>
            <a:endParaRPr lang="ru-RU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Жужжание летящей мухи создают её крылья. Они могут совершать более 300 взмахов в секунду! Каким же долговечным должен быть материал, работающий в таких условиях.</a:t>
            </a:r>
            <a:endParaRPr lang="ru-RU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FF"/>
                </a:solidFill>
              </a:rPr>
              <a:t>При помощи цепких коготков и липких подушечек на лапках муха мо­жет передвигаться по стенам, по­толку, оконным стёклам. Совершая быстрые и точные движения своими плёнчатыми крыльями, она может по­долгу летать.</a:t>
            </a:r>
            <a:br>
              <a:rPr lang="ru-RU" sz="2400" b="1" dirty="0">
                <a:solidFill>
                  <a:srgbClr val="0000FF"/>
                </a:solidFill>
              </a:rPr>
            </a:b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5175286" cy="3883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96952"/>
            <a:ext cx="3100548" cy="2482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21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3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179512" y="5301208"/>
            <a:ext cx="8568952" cy="1440160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r>
              <a:rPr lang="ru-RU" b="1" dirty="0" smtClean="0">
                <a:solidFill>
                  <a:srgbClr val="0000FF"/>
                </a:solidFill>
              </a:rPr>
              <a:t>Ротовые органы комнатные мухи превратились в мягкий хоботок, с помощью которого муха не только сосет жидкую пищу, но может также, слизывать частицы твердой пиши. </a:t>
            </a:r>
          </a:p>
          <a:p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60418" name="Picture 2" descr="http://s.imhonet.ru/1/tmp_user_files/24/79/2479fe2e5d05574f4431a29de6a4917f/xlarge/7bed0989662b5dc2dd73b0c91b8f5f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05678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41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422</Words>
  <Application>Microsoft Office PowerPoint</Application>
  <PresentationFormat>Экран (4:3)</PresentationFormat>
  <Paragraphs>21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Проверка домашнего задания</vt:lpstr>
      <vt:lpstr>Комнатная муха</vt:lpstr>
      <vt:lpstr>Презентация PowerPoint</vt:lpstr>
      <vt:lpstr>Презентация PowerPoint</vt:lpstr>
      <vt:lpstr>Презентация PowerPoint</vt:lpstr>
      <vt:lpstr>При помощи цепких коготков и липких подушечек на лапках муха мо­жет передвигаться по стенам, по­толку, оконным стёклам. Совершая быстрые и точные движения своими плёнчатыми крыльями, она может по­долгу летать. </vt:lpstr>
      <vt:lpstr>Презентация PowerPoint</vt:lpstr>
      <vt:lpstr>Презентация PowerPoint</vt:lpstr>
      <vt:lpstr>Физкультминутка «Поймай муху»</vt:lpstr>
      <vt:lpstr>Откладывает яйца комнатная му­ха в навоз, пищевые отходы, кухон­ный мусор. За один раз самка мухи может отложить до 150 яиц, из ко­торых через несколько дней выходят безногие личинки беловатого цвета. Личинки питаются гниющими остат­ками, быстро растут и через две неде­ли окукливаются. Из куколок, по форме напоминающих бочонок, через четыре-пять дней выходят молодые мухи.</vt:lpstr>
      <vt:lpstr>Презентация PowerPoint</vt:lpstr>
      <vt:lpstr>Меры борьбы с мухами</vt:lpstr>
      <vt:lpstr>Части тела комнатной мухи</vt:lpstr>
      <vt:lpstr>Стадии развития комнатной мухи</vt:lpstr>
      <vt:lpstr>Презентация PowerPoint</vt:lpstr>
      <vt:lpstr>Домашнее задание</vt:lpstr>
      <vt:lpstr>Презентация PowerPoint</vt:lpstr>
      <vt:lpstr>Это интересно!</vt:lpstr>
      <vt:lpstr>Презентация PowerPoint</vt:lpstr>
      <vt:lpstr>Осенняя муха жигалка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Комнатная муха</dc:title>
  <dc:creator>Татьяна</dc:creator>
  <cp:lastModifiedBy>admin</cp:lastModifiedBy>
  <cp:revision>13</cp:revision>
  <dcterms:created xsi:type="dcterms:W3CDTF">2016-10-23T17:25:05Z</dcterms:created>
  <dcterms:modified xsi:type="dcterms:W3CDTF">2021-04-25T18:55:35Z</dcterms:modified>
</cp:coreProperties>
</file>