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D89C48-0167-73B0-E7E8-2657BBC6E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D95DB4A-ADCD-F7AC-16CA-F65A2A36C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4E965C-26BC-B5DC-88B6-42F2AA7E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6BDB38-0379-B62A-466E-6C0CCF4A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EE0C42-3C12-8EF7-82DF-FFD685AD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094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BF0C9E-C33F-1AC4-5582-0949A9DB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577444B-3361-1015-CEC7-21864DA22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DBB112-2074-B61A-2156-FEE552AD8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D986ED-4AEC-3201-62B7-B1A52D56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AA2134-84E4-F7E8-9F7E-83FE0161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2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FBD06A8-BC26-F88E-AAE2-AC7AD2E0A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A056D9D-6020-2FBC-C217-548C6E60B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20638A-F1C0-303A-4718-CC9311E4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BA6C5D-DB47-0749-5639-DF0CB0AB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4DC0E5F-2483-5EEE-A807-5C858B4C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1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27CE22-92D1-1DA6-255B-7276B83B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05FBE-65BE-12EB-C26F-F74B99E58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D75C18-5A97-E4A8-8673-06985FE06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E544DD5-93CB-E409-6D88-A867CFCD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B991F1-4644-2A35-4FF8-5D02766A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65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189B06-3369-3F67-42CA-792D22E5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FD5ADF-689F-2B80-4C45-C4023C425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6B73D2-2D08-5254-F662-74BF72C6D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340A17-E87C-AF4E-5B0E-F4131151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4E0E15-C8B1-E46B-393C-6E437275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42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ED3406-9A9A-5E29-5414-0B6B923C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0E4A37-0D94-C0C5-0853-9E0ABC1C1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316A389-448D-2F49-A59A-302FA6590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5ADD77E-E076-E260-F5F3-3A10B38D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570F78-AAF0-A29F-EBF7-5201E888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4EA959-980F-E6CD-9014-2B6A49E5B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75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2BE8D3-6342-A428-A417-842FFB7DD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CF69A9B-40B4-1224-E8C1-3F495B8CF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5E7BA0-1299-7598-DD42-341B5F8C5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8593521-F14B-17CE-58BF-134FAA2F9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9FEEB56-DD4C-B760-EDDC-78EE562F8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2768545-0C3C-B4A7-2780-1D6C8F819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6A9929F-4A21-B48A-7560-CAE93C74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FB3DD1-19FC-D027-25CB-52B14A14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480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864CE1-B034-4405-74F7-814AAA7E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BAA63D5-6297-1B0E-645E-5BE31320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AA608B2-7AF5-BF0E-0E58-A18814D3A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9E042DA-626E-BF56-F49D-3D90F620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6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2712A99-4AAA-EC68-E359-CFBB1DFEE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EF6E657-FB8B-40E7-7FBF-692D458E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D6EFE65-B7DC-AF71-B711-81061922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607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34150-805C-44CF-FE50-52B57350F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5C713-4D9C-4323-F320-5C5CDE21E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AC5610-19B6-7689-1E6F-51D022DA5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A33F93-FEB9-AEEF-108A-9CD5B3C5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03ABC4-2DE0-A0EA-664D-A2AC6DF9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CFDEB02-3CED-554F-E7E1-085E4FDAB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03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F0B6F8-37E8-6ACB-5069-676961285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C8089B0-8DDC-04C9-693B-44864FA56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36EB04-18B7-531B-12BC-E91234229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7994F6-5D27-0774-0A64-23FA3BEDF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07E91E-B554-CEAE-730B-F608643F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EC5CB18-5C2E-7810-08C4-A3506A3A1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53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7B6561-7603-79D5-A586-DC1BD646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EDF6A66-37FA-ED87-FC0E-95D74F121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FA6260-C2CE-3E56-BF43-A0D4DBDE6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159A-2643-4625-B917-4432C1A8F4FA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77C058-11C8-01F8-EB95-614A35EEB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AEAC2F-BEC4-E717-C538-069502DBD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713-7C79-412E-B343-8CFBAD4EF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7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D7BA2E-0AB1-301F-E9EC-26DE18EC84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Мастер-класс</a:t>
            </a:r>
            <a:r>
              <a:rPr lang="en-US" dirty="0"/>
              <a:t>: </a:t>
            </a:r>
            <a:r>
              <a:rPr lang="ru-RU" dirty="0"/>
              <a:t>изготовление</a:t>
            </a:r>
            <a:r>
              <a:rPr lang="en-US" dirty="0"/>
              <a:t> </a:t>
            </a:r>
            <a:r>
              <a:rPr lang="ru-RU" dirty="0"/>
              <a:t>мягкой игрушки </a:t>
            </a:r>
            <a:r>
              <a:rPr lang="ru-RU" smtClean="0"/>
              <a:t>«Кошка»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4278163-34D8-C11D-18E1-9A4ECFF84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3673" y="3752958"/>
            <a:ext cx="3539231" cy="1655762"/>
          </a:xfrm>
        </p:spPr>
        <p:txBody>
          <a:bodyPr>
            <a:normAutofit fontScale="92500"/>
          </a:bodyPr>
          <a:lstStyle/>
          <a:p>
            <a:r>
              <a:rPr lang="ru-RU" dirty="0"/>
              <a:t>Кашинская коррекционная школа – интернат.</a:t>
            </a:r>
          </a:p>
          <a:p>
            <a:r>
              <a:rPr lang="ru-RU" dirty="0"/>
              <a:t>Выполнила Исакова С.В. -  учитель швейного дела</a:t>
            </a:r>
          </a:p>
        </p:txBody>
      </p:sp>
    </p:spTree>
    <p:extLst>
      <p:ext uri="{BB962C8B-B14F-4D97-AF65-F5344CB8AC3E}">
        <p14:creationId xmlns:p14="http://schemas.microsoft.com/office/powerpoint/2010/main" xmlns="" val="360753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5B20839-77FE-222D-DE09-83C4EEB14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299" y="221941"/>
            <a:ext cx="3485365" cy="61962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736A5F9-C243-18C3-3456-3939E28D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862" y="221941"/>
            <a:ext cx="3485365" cy="6199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3F88C1-7754-22D7-FF4B-D12658FC6E62}"/>
              </a:ext>
            </a:extLst>
          </p:cNvPr>
          <p:cNvSpPr txBox="1"/>
          <p:nvPr/>
        </p:nvSpPr>
        <p:spPr>
          <a:xfrm>
            <a:off x="7894468" y="2935322"/>
            <a:ext cx="41525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Мы стараемся!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28910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52C4C9-198C-98FA-8287-B08C47E6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915" y="2087392"/>
            <a:ext cx="3481525" cy="2289298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Обрабатываем срезы на швейной машине швом </a:t>
            </a:r>
            <a:r>
              <a:rPr lang="en-US" dirty="0"/>
              <a:t>“</a:t>
            </a:r>
            <a:r>
              <a:rPr lang="ru-RU" dirty="0"/>
              <a:t>зигзаг</a:t>
            </a:r>
            <a:r>
              <a:rPr lang="en-US" dirty="0"/>
              <a:t>”</a:t>
            </a:r>
            <a:r>
              <a:rPr lang="ru-RU" dirty="0"/>
              <a:t>, оставляя открытым нижний срез.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D9248B2-0543-055C-D101-F2F75F91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141" y="177554"/>
            <a:ext cx="3565264" cy="63382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D4DA18-FD18-AEE7-30E2-A0E072ADE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9028" y="177553"/>
            <a:ext cx="3565264" cy="633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23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D89F59-F08A-183D-F31B-2EFD5758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245" y="2913017"/>
            <a:ext cx="672335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Набиваем игрушку наполнителем, зашиваем нижний срез швом </a:t>
            </a:r>
            <a:r>
              <a:rPr lang="en-US" dirty="0"/>
              <a:t>“</a:t>
            </a:r>
            <a:r>
              <a:rPr lang="ru-RU" dirty="0"/>
              <a:t>зигзаг</a:t>
            </a:r>
            <a:r>
              <a:rPr lang="en-US" dirty="0"/>
              <a:t>”</a:t>
            </a:r>
            <a:r>
              <a:rPr lang="ru-RU" dirty="0"/>
              <a:t>, повязываем кошке бантик. Кошка готова! Ура!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F935ECC-F30B-F85C-FAB5-0FFE1EA43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72" y="307225"/>
            <a:ext cx="3511997" cy="62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34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AFCEF7-C983-BE73-0A46-0E9B229DA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9511" y="1993589"/>
            <a:ext cx="2716566" cy="15524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Образец готовой игрушки.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2578A1-FF4E-9F4D-9984-A9AADDE48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923" y="152061"/>
            <a:ext cx="3538630" cy="62908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DBFDEE-1AA3-664F-52FE-5EB66EF9F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8610" y="152061"/>
            <a:ext cx="4845958" cy="62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035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5D1AA-5215-F3D0-FD68-39B166C84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124" y="2655562"/>
            <a:ext cx="4003829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Приготовим все, что нам нужно для изготовления игрушки</a:t>
            </a:r>
            <a:r>
              <a:rPr lang="en-US" dirty="0"/>
              <a:t>: </a:t>
            </a:r>
            <a:r>
              <a:rPr lang="ru-RU" dirty="0"/>
              <a:t>ткань, ножницы, булавки, иголки, нитки, пуговицы, наполнитель, ленты, карандаш.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B8765C-6935-B8EF-121B-4995C07A7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539" y="296510"/>
            <a:ext cx="4752574" cy="626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12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8C7428-127B-C6C7-61DC-6C4CB5E27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6" y="307223"/>
            <a:ext cx="3511999" cy="62435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5B8AF3B-B9C6-2A81-68C3-D901B1923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7790" y="307223"/>
            <a:ext cx="3511999" cy="62435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7586D9F-62A5-0CD9-E7FE-8A96157CFF2D}"/>
              </a:ext>
            </a:extLst>
          </p:cNvPr>
          <p:cNvSpPr txBox="1"/>
          <p:nvPr/>
        </p:nvSpPr>
        <p:spPr>
          <a:xfrm>
            <a:off x="8052046" y="2370337"/>
            <a:ext cx="2840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И работа началась</a:t>
            </a:r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lang="ru-RU" sz="4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0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BB55C2-0DBD-8000-8BF6-F8909693D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72" y="2486888"/>
            <a:ext cx="533474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По готовой выкройке </a:t>
            </a:r>
            <a:r>
              <a:rPr lang="ru-RU" dirty="0" err="1"/>
              <a:t>обмеляем</a:t>
            </a:r>
            <a:r>
              <a:rPr lang="ru-RU" dirty="0"/>
              <a:t> по ткани контур будущей игрушки.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DEA85A-0EF8-EC17-8F54-4B3042956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66601" y="1572297"/>
            <a:ext cx="6286501" cy="34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23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599B5-4F46-68C6-C740-4642459C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500" y="2344845"/>
            <a:ext cx="5512293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Выкраиваем две детали кошки – перед и спинку.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A9149C7-0438-B585-A14B-C4A40FDB7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33" y="1307685"/>
            <a:ext cx="5663621" cy="394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9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719643-6A98-5F13-3BF2-AA0EF515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06" y="5131293"/>
            <a:ext cx="10297356" cy="1325563"/>
          </a:xfrm>
        </p:spPr>
        <p:txBody>
          <a:bodyPr>
            <a:noAutofit/>
          </a:bodyPr>
          <a:lstStyle/>
          <a:p>
            <a:r>
              <a:rPr lang="ru-RU" sz="2800" dirty="0"/>
              <a:t>Теперь приступаем к пошиву игрушки</a:t>
            </a:r>
            <a:r>
              <a:rPr lang="en-US" sz="2800" dirty="0"/>
              <a:t>: </a:t>
            </a:r>
            <a:r>
              <a:rPr lang="ru-RU" sz="2800" dirty="0"/>
              <a:t>на одной детали делаем мордочку кошки – пришиваем подходящие пуговки – глазки, пуговку – носик, прямыми стежками делаем усики.</a:t>
            </a:r>
            <a:r>
              <a:rPr lang="en-US" sz="2800" dirty="0"/>
              <a:t>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32A7B02-243D-F4EB-3174-488077F93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661" y="222929"/>
            <a:ext cx="2760955" cy="4908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0CC1A7B-BA9A-49B9-202C-54F060E7E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156" y="195308"/>
            <a:ext cx="2760955" cy="49083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67ACE4-9114-D37A-B946-AE915CEA59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0673" y="209119"/>
            <a:ext cx="2760955" cy="49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969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7C7209E-436E-F7F6-CFC6-8280900D4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00" y="267768"/>
            <a:ext cx="3556386" cy="63224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78D2EDA-A502-57F1-0143-693F89876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3719" y="267768"/>
            <a:ext cx="3556386" cy="63224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5E294B-6985-EDAF-C088-DCDE7A8EC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0616" y="267768"/>
            <a:ext cx="3556386" cy="632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364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E9E44-6CF3-46DE-6204-78EE7761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911" y="2610430"/>
            <a:ext cx="4446514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Наложить две детали друг на друга изнаночными сторонами внутрь, сколоть булавками, сметать прямыми стежками.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B4A94F3-6368-E746-455C-1EFF08BB9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575" y="241409"/>
            <a:ext cx="3410779" cy="60636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6466DC3-1E00-46F1-3758-0F77CA9C3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469" y="241409"/>
            <a:ext cx="3410779" cy="606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1578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157</Words>
  <Application>Microsoft Office PowerPoint</Application>
  <PresentationFormat>Произвольный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Мастер-класс: изготовление мягкой игрушки «Кошка»</vt:lpstr>
      <vt:lpstr> Образец готовой игрушки. </vt:lpstr>
      <vt:lpstr>Приготовим все, что нам нужно для изготовления игрушки: ткань, ножницы, булавки, иголки, нитки, пуговицы, наполнитель, ленты, карандаш.</vt:lpstr>
      <vt:lpstr>Слайд 4</vt:lpstr>
      <vt:lpstr>По готовой выкройке обмеляем по ткани контур будущей игрушки.</vt:lpstr>
      <vt:lpstr>Выкраиваем две детали кошки – перед и спинку. </vt:lpstr>
      <vt:lpstr>Теперь приступаем к пошиву игрушки: на одной детали делаем мордочку кошки – пришиваем подходящие пуговки – глазки, пуговку – носик, прямыми стежками делаем усики. </vt:lpstr>
      <vt:lpstr>Слайд 8</vt:lpstr>
      <vt:lpstr>Наложить две детали друг на друга изнаночными сторонами внутрь, сколоть булавками, сметать прямыми стежками.  </vt:lpstr>
      <vt:lpstr>Слайд 10</vt:lpstr>
      <vt:lpstr>Обрабатываем срезы на швейной машине швом “зигзаг”, оставляя открытым нижний срез.</vt:lpstr>
      <vt:lpstr>Набиваем игрушку наполнителем, зашиваем нижний срез швом “зигзаг”, повязываем кошке бантик. Кошка готова! Ура!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Мастер-класс: изготовление мягкой игрушки ”Кошка” 5 кл.</dc:title>
  <dc:creator>Deimos</dc:creator>
  <cp:lastModifiedBy>User</cp:lastModifiedBy>
  <cp:revision>11</cp:revision>
  <dcterms:created xsi:type="dcterms:W3CDTF">2024-02-26T11:51:28Z</dcterms:created>
  <dcterms:modified xsi:type="dcterms:W3CDTF">2024-02-28T07:38:54Z</dcterms:modified>
</cp:coreProperties>
</file>