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862" r:id="rId2"/>
    <p:sldId id="306" r:id="rId3"/>
    <p:sldId id="860" r:id="rId4"/>
    <p:sldId id="861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FCCB42"/>
    <a:srgbClr val="99EC88"/>
    <a:srgbClr val="9EE0FE"/>
    <a:srgbClr val="ADD1FD"/>
    <a:srgbClr val="A3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9" autoAdjust="0"/>
    <p:restoredTop sz="81754" autoAdjust="0"/>
  </p:normalViewPr>
  <p:slideViewPr>
    <p:cSldViewPr>
      <p:cViewPr>
        <p:scale>
          <a:sx n="50" d="100"/>
          <a:sy n="50" d="100"/>
        </p:scale>
        <p:origin x="-1152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t>27.05.2024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t>27.05.2024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t>27.05.2024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t>27.05.2024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t>27.05.2024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t>27.05.2024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t>27.05.2024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t>27.05.2024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isk.yandex.ru/i/1hsWix7hkC-zo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188"/>
            <a:ext cx="3312369" cy="36004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t>1</a:t>
            </a:fld>
            <a:endParaRPr lang="ru-RU" sz="1400"/>
          </a:p>
        </p:txBody>
      </p:sp>
      <p:pic>
        <p:nvPicPr>
          <p:cNvPr id="10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A690F5C-004C-42B9-B72F-B786C782DD2F}"/>
              </a:ext>
            </a:extLst>
          </p:cNvPr>
          <p:cNvSpPr txBox="1"/>
          <p:nvPr/>
        </p:nvSpPr>
        <p:spPr>
          <a:xfrm>
            <a:off x="401085" y="1587520"/>
            <a:ext cx="8277597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детей </a:t>
            </a:r>
          </a:p>
          <a:p>
            <a:pPr algn="ctr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"Детско-юношеская спортивная школа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Катав-</a:t>
            </a:r>
            <a:r>
              <a:rPr lang="ru-RU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Ивановска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sz="17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A4A1D50-C345-4A34-88BD-4C0B81EE5703}"/>
              </a:ext>
            </a:extLst>
          </p:cNvPr>
          <p:cNvSpPr txBox="1"/>
          <p:nvPr/>
        </p:nvSpPr>
        <p:spPr>
          <a:xfrm>
            <a:off x="262651" y="2415210"/>
            <a:ext cx="855446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Номинация: «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Методическая разработка  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формированию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бережливого мышления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участников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образовательного процесса 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образовательной организации»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76C5848D-E353-4493-B4C3-0DA0BB73400D}"/>
              </a:ext>
            </a:extLst>
          </p:cNvPr>
          <p:cNvSpPr txBox="1"/>
          <p:nvPr/>
        </p:nvSpPr>
        <p:spPr>
          <a:xfrm>
            <a:off x="5562514" y="5149628"/>
            <a:ext cx="322062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И.О. директора МУ ДО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«ДЮСШ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г.Катав-Ивановска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Воробьева Юлия Евгеньевна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ED1909E-D425-4815-B6E0-8863093AA9F6}"/>
              </a:ext>
            </a:extLst>
          </p:cNvPr>
          <p:cNvSpPr txBox="1"/>
          <p:nvPr/>
        </p:nvSpPr>
        <p:spPr>
          <a:xfrm>
            <a:off x="262651" y="3441094"/>
            <a:ext cx="8598408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 проведении городского соревнования «Бережливые технологии в спорте»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среди обучающихся 10-11-х классов муниципальных общеобразовательных учреждений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г.Катав-Ивановска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475" y="6488144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239" y="362961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6C5848D-E353-4493-B4C3-0DA0BB73400D}"/>
              </a:ext>
            </a:extLst>
          </p:cNvPr>
          <p:cNvSpPr txBox="1"/>
          <p:nvPr/>
        </p:nvSpPr>
        <p:spPr>
          <a:xfrm>
            <a:off x="2587229" y="6238554"/>
            <a:ext cx="399586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 - 2024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4FB80A19-273D-456C-9ED5-7691EFC4BAE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90" r="1557" b="8546"/>
          <a:stretch/>
        </p:blipFill>
        <p:spPr>
          <a:xfrm>
            <a:off x="1527938" y="574780"/>
            <a:ext cx="6114447" cy="101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05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735"/>
    </mc:Choice>
    <mc:Fallback xmlns="">
      <p:transition spd="slow" advTm="10073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2261134-B118-4814-910A-53FD1FC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4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84" y="623731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D8E1C705-14D6-41FD-9035-1DBB5D4D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84E45BBE-484E-4041-9664-5920F61ED286}"/>
              </a:ext>
            </a:extLst>
          </p:cNvPr>
          <p:cNvSpPr/>
          <p:nvPr/>
        </p:nvSpPr>
        <p:spPr>
          <a:xfrm>
            <a:off x="483844" y="610136"/>
            <a:ext cx="85526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Популяризация внедрения бережливых технологий в образование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ропаганда инструментов и методов бережливого производства среди обучающихся и учителей,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ривлечение обучающихся старших классов к активным занятиям физической культурой и спортом, здоровому образу жизни,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крепление здоровья населения.</a:t>
            </a:r>
          </a:p>
          <a:p>
            <a:pPr marL="342900" indent="-342900" algn="just">
              <a:buFontTx/>
              <a:buChar char="-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 БП:</a:t>
            </a:r>
          </a:p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ТРМ (всеобщее обслуживание оборудования).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Диаграмма спагетти.</a:t>
            </a:r>
          </a:p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94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0249" y="978202"/>
            <a:ext cx="8229600" cy="5483245"/>
          </a:xfrm>
        </p:spPr>
        <p:txBody>
          <a:bodyPr/>
          <a:lstStyle/>
          <a:p>
            <a:pPr>
              <a:buNone/>
            </a:pP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15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885"/>
            <a:ext cx="592324" cy="76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21429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Заголовок 1"/>
          <p:cNvSpPr txBox="1">
            <a:spLocks/>
          </p:cNvSpPr>
          <p:nvPr/>
        </p:nvSpPr>
        <p:spPr>
          <a:xfrm>
            <a:off x="2928926" y="0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067278" y="499628"/>
            <a:ext cx="24555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Результаты:</a:t>
            </a:r>
            <a:endParaRPr lang="ru-RU" sz="32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0249" y="1317188"/>
            <a:ext cx="812064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Обучающиеся и педагоги школ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г.Катав-Ивановска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познакомились с инструментами и методами </a:t>
            </a:r>
          </a:p>
          <a:p>
            <a:pPr lvl="0" algn="ctr"/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бережливых технологий.</a:t>
            </a:r>
          </a:p>
          <a:p>
            <a:pPr lvl="0" algn="just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Обучающиеся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endParaRPr lang="ru-RU" sz="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Tx/>
              <a:buChar char="-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приобрели навык практического применения инструментов бережливого производства:</a:t>
            </a:r>
          </a:p>
          <a:p>
            <a:pPr lvl="0"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- всеобщего обслуживания оборудования  </a:t>
            </a:r>
          </a:p>
          <a:p>
            <a:pPr lvl="0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(при креплении волейбольной сетки к стойкам разного вида и стенам),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- диаграммы спагетти (при выстраивании траектории движения от входа в школу до спортивного зала),</a:t>
            </a:r>
          </a:p>
          <a:p>
            <a:pPr lvl="0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- 5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(при организации своего личного и рабочего пространства).</a:t>
            </a:r>
          </a:p>
        </p:txBody>
      </p:sp>
    </p:spTree>
    <p:extLst>
      <p:ext uri="{BB962C8B-B14F-4D97-AF65-F5344CB8AC3E}">
        <p14:creationId xmlns:p14="http://schemas.microsoft.com/office/powerpoint/2010/main" val="425325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2261134-B118-4814-910A-53FD1FC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4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84" y="623731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C:\Users\Администратор\Desktop\Coat_of_arms_of_Chelyabinsk_Oblast.svg.png">
            <a:extLst>
              <a:ext uri="{FF2B5EF4-FFF2-40B4-BE49-F238E27FC236}">
                <a16:creationId xmlns="" xmlns:a16="http://schemas.microsoft.com/office/drawing/2014/main" id="{D8E1C705-14D6-41FD-9035-1DBB5D4D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595866" y="3196790"/>
            <a:ext cx="791191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3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disk.yandex.ru/i/1hsWix7hkC-zow</a:t>
            </a:r>
            <a:endParaRPr lang="en-US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1387376"/>
            <a:ext cx="8147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Ссылка на видео-материалы: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798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2892</TotalTime>
  <Words>188</Words>
  <Application>Microsoft Office PowerPoint</Application>
  <PresentationFormat>Экран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Челябинская область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User</cp:lastModifiedBy>
  <cp:revision>261</cp:revision>
  <cp:lastPrinted>2024-02-08T08:54:37Z</cp:lastPrinted>
  <dcterms:created xsi:type="dcterms:W3CDTF">2018-08-20T14:01:12Z</dcterms:created>
  <dcterms:modified xsi:type="dcterms:W3CDTF">2024-05-27T05:29:38Z</dcterms:modified>
</cp:coreProperties>
</file>