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58" r:id="rId5"/>
    <p:sldId id="266" r:id="rId6"/>
    <p:sldId id="267" r:id="rId7"/>
    <p:sldId id="268" r:id="rId8"/>
    <p:sldId id="269" r:id="rId9"/>
    <p:sldId id="25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8_poch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k.com/wall-216644609_603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785794"/>
            <a:ext cx="4714876" cy="353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0" y="4786322"/>
            <a:ext cx="9123010" cy="13849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«Знакомство с ДЫМКОВСКОЙ ИГРУШКОЙ.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мини-музея»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(4-5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3667" y="6143644"/>
            <a:ext cx="5900333" cy="40011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воспитатель Миронова Ю.А.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ound2Diag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азенное дошкольное образовательное учреждение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8</a:t>
            </a:r>
          </a:p>
          <a:p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с. Починки, ул. Советская, д. 11, </a:t>
            </a:r>
          </a:p>
          <a:p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(8-831-97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5-21-92,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dou8_poch@mail.ru</a:t>
            </a:r>
            <a:r>
              <a:rPr lang="ru-RU" sz="1800" dirty="0" smtClean="0"/>
              <a:t> ,</a:t>
            </a:r>
            <a:r>
              <a:rPr lang="en-US" sz="1800" dirty="0"/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800" dirty="0" smtClean="0"/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mkdou8pohinki.nubex.ru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64578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729" b="7813"/>
          <a:stretch>
            <a:fillRect/>
          </a:stretch>
        </p:blipFill>
        <p:spPr bwMode="auto">
          <a:xfrm>
            <a:off x="285720" y="857232"/>
            <a:ext cx="3902796" cy="2535199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4739084" cy="3429024"/>
          </a:xfrm>
          <a:prstGeom prst="rect">
            <a:avLst/>
          </a:prstGeom>
          <a:noFill/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957" t="3125" r="1957" b="8854"/>
          <a:stretch>
            <a:fillRect/>
          </a:stretch>
        </p:blipFill>
        <p:spPr bwMode="auto">
          <a:xfrm>
            <a:off x="285720" y="3643314"/>
            <a:ext cx="3821545" cy="2630211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142852"/>
            <a:ext cx="8501122" cy="642942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ДЫМКОВСКОЙ РОСПИСИ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57158" y="0"/>
            <a:ext cx="8429684" cy="1214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5016"/>
            <a:ext cx="864399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 Познавательно-творческий, краткосрочный (3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лет, воспитатели группы, родители воспитанников.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88645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357298"/>
            <a:ext cx="8572560" cy="48013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интереса к народному декоративно-прикладному искусству, знакомство с историей и особенностями дымковской игрушки, вовлечение родителей в образовательный процесс.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Познакомить детей с дымковской игрушкой, ее историей и характерными особенностями (формой, цветом, орнаментом).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Развивать сенсорное восприятие, мелкую моторику, творческое воображение и речь детей.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Воспитывать интерес к народному творчеству и уважение к труду мастеров.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Повысить компетентность родителей в вопросах ознакомления детей с народным декоративно-прикладным искусством.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Вовлечь родителей в совместную творческую деятельность с детьми.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•  Создать условия для обмена опытом между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7158" y="0"/>
            <a:ext cx="8429684" cy="1214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8494" t="25938" r="7685" b="3705"/>
          <a:stretch>
            <a:fillRect/>
          </a:stretch>
        </p:blipFill>
        <p:spPr bwMode="auto">
          <a:xfrm>
            <a:off x="6429388" y="2000240"/>
            <a:ext cx="2373735" cy="13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7158" y="0"/>
            <a:ext cx="8429684" cy="1214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57364"/>
            <a:ext cx="8501122" cy="25853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Подготовительный: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 проекта.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литературы, иллюстраций, наглядных пособий.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для творческой деятельности.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предметно-развивающей среды (дымковские игрушки, книги, раскраски).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родителям подготовить информацию о дымковской игрушке (история, мастера, интересные факты).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232" r="3287"/>
          <a:stretch>
            <a:fillRect/>
          </a:stretch>
        </p:blipFill>
        <p:spPr bwMode="auto">
          <a:xfrm>
            <a:off x="4786314" y="4286256"/>
            <a:ext cx="2714644" cy="213235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57158" y="0"/>
            <a:ext cx="8429684" cy="1214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501122" cy="53553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II. Основной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занятия: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Беседа "Что такое дымковская игрушка?".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Рассматривание иллюстраций с изображением дымковских игрушек.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Чтение стихов и загадок о дымковской игрушке.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Просмотр презентации о дымковской игрушке.</a:t>
            </a: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Дидактические игры: "Найди пару", "Собери целое", "Узнай по описанию".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Сюжетно-ролевая игра "Магазин дымковских игрушек".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Подвижные игры: "Лошадки", "Козлик".</a:t>
            </a: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Рисование "Дымковская лошадка 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Лепка из глины " Дымковская барышня " (совместно с родителями).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Аппликация «Дымковский козлик" (из цветной бумаги).</a:t>
            </a: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Консультация для родителей "Как познакомить ребенка с народным декоративно-прикладным искусством".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 по лепке дымковских игрушек (совместно с детьми).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лучшую дымковскую игрушку, сделанную совместно с ребенком.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57158" y="0"/>
            <a:ext cx="8429684" cy="1214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501122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III. Заключительный: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мини-музея "Дымковская игрушка".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занятия-викторины "Что мы знаем о дымковской игрушке".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сообщество МКДОУ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https://vk.com/wall-216644609_6038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8.userapi.com/s/v1/if2/jVfbyynltr-D-kO0cXN7R4ioWGyQzvC65aQ4-mEDOG1KNM-cjHUNs3_6ISxcXCRUe5MAFNlWDZOvsY7cJWOgm6vV.jpg?quality=95&amp;as=32x27,48x41,72x62,108x93,160x137,240x206,360x309,480x412,540x464,640x550,720x619,1080x928,1280x110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643338" cy="313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350280" cy="494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604018" cy="371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6163"/>
          <a:stretch>
            <a:fillRect/>
          </a:stretch>
        </p:blipFill>
        <p:spPr bwMode="auto">
          <a:xfrm>
            <a:off x="6000760" y="2857496"/>
            <a:ext cx="2465790" cy="36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143380"/>
            <a:ext cx="8215370" cy="132343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проект позволил детям познакомиться с уникальным видом народного искусства, развить творческие способности и приобщиться к культурному наследию России, а также укрепить взаимодействие детского сада и семьи.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857232"/>
            <a:ext cx="2920992" cy="251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464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2025-05-18T14:53:58Z</dcterms:created>
  <dcterms:modified xsi:type="dcterms:W3CDTF">2025-12-16T11:59:53Z</dcterms:modified>
</cp:coreProperties>
</file>