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64" r:id="rId2"/>
    <p:sldId id="269" r:id="rId3"/>
    <p:sldId id="260" r:id="rId4"/>
    <p:sldId id="258" r:id="rId5"/>
    <p:sldId id="261" r:id="rId6"/>
    <p:sldId id="263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09T12:52:32.048" idx="1">
    <p:pos x="10" y="10"/>
    <p:text/>
  </p:cm>
  <p:cm authorId="0" dt="2017-01-09T12:52:33.670" idx="2">
    <p:pos x="146" y="146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2653-2EFD-403E-82B5-1F39937054CF}" type="datetimeFigureOut">
              <a:rPr lang="ru-RU"/>
              <a:pPr>
                <a:defRPr/>
              </a:pPr>
              <a:t>07.03.2026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77C05-3BBA-4C9D-BEE9-0B340AA20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5211-E7EF-4CD6-B3F9-B46902E5B36D}" type="datetimeFigureOut">
              <a:rPr lang="ru-RU"/>
              <a:pPr>
                <a:defRPr/>
              </a:pPr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C9C7-089D-47E8-A8BD-79AFB0F5D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6219-2FEB-41E5-A591-3CC45982EB62}" type="datetimeFigureOut">
              <a:rPr lang="ru-RU"/>
              <a:pPr>
                <a:defRPr/>
              </a:pPr>
              <a:t>07.03.2026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08CAF-A22F-4F9C-A94A-C14B9586C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5E53C-39EF-4F2B-B7EA-B30CE0F3988E}" type="datetimeFigureOut">
              <a:rPr lang="ru-RU"/>
              <a:pPr>
                <a:defRPr/>
              </a:pPr>
              <a:t>07.03.2026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76FF-C5E9-4C74-89FF-1F0B6559A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D5C8E-6BE0-4728-877F-BF48638E4AB1}" type="datetimeFigureOut">
              <a:rPr lang="ru-RU"/>
              <a:pPr>
                <a:defRPr/>
              </a:pPr>
              <a:t>07.03.2026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F3A07-01D9-4C1B-9B6B-309587942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F0A2F-0927-4AEB-AA15-FEEA0CC1F7CD}" type="datetimeFigureOut">
              <a:rPr lang="ru-RU"/>
              <a:pPr>
                <a:defRPr/>
              </a:pPr>
              <a:t>07.03.2026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F04F6-3591-4B7D-89A0-FD402CC52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DD60-B712-4FA8-A8FC-3FA2978288E8}" type="datetimeFigureOut">
              <a:rPr lang="ru-RU"/>
              <a:pPr>
                <a:defRPr/>
              </a:pPr>
              <a:t>07.03.2026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96D12-2D23-4950-B836-D5F569350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C4539-9CD6-463D-8D3C-58360F11DCDF}" type="datetimeFigureOut">
              <a:rPr lang="ru-RU"/>
              <a:pPr>
                <a:defRPr/>
              </a:pPr>
              <a:t>07.03.2026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E948-2A07-4E41-B9D8-CAD755BB2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39B9-8608-4289-AC2F-5CC190E42968}" type="datetimeFigureOut">
              <a:rPr lang="ru-RU"/>
              <a:pPr>
                <a:defRPr/>
              </a:pPr>
              <a:t>07.03.2026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EDED-F3F3-448A-9F8B-E744BB412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F9CF-BADE-4900-B45E-5D025666C197}" type="datetimeFigureOut">
              <a:rPr lang="ru-RU"/>
              <a:pPr>
                <a:defRPr/>
              </a:pPr>
              <a:t>07.03.2026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DEFF-29CE-46F8-85A5-9DD8DE4B9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209A-0C6A-4035-AFD0-17FA4A8392AD}" type="datetimeFigureOut">
              <a:rPr lang="ru-RU"/>
              <a:pPr>
                <a:defRPr/>
              </a:pPr>
              <a:t>07.03.2026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9534-CD0F-48BC-8621-C10E20A29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B2B7F6-E83E-4AB5-BE0D-489472C576A3}" type="datetimeFigureOut">
              <a:rPr lang="ru-RU"/>
              <a:pPr>
                <a:defRPr/>
              </a:pPr>
              <a:t>07.03.2026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465BE8-E1DD-4B43-9816-9E51CFF9B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19" r:id="rId3"/>
    <p:sldLayoutId id="2147483722" r:id="rId4"/>
    <p:sldLayoutId id="2147483718" r:id="rId5"/>
    <p:sldLayoutId id="2147483723" r:id="rId6"/>
    <p:sldLayoutId id="2147483724" r:id="rId7"/>
    <p:sldLayoutId id="2147483725" r:id="rId8"/>
    <p:sldLayoutId id="2147483717" r:id="rId9"/>
    <p:sldLayoutId id="2147483726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2857488" y="571480"/>
            <a:ext cx="43227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</a:rPr>
              <a:t>Интерактивная игра </a:t>
            </a:r>
          </a:p>
          <a:p>
            <a:r>
              <a:rPr lang="ru-RU" sz="3200" b="1" dirty="0">
                <a:latin typeface="Times New Roman" pitchFamily="18" charset="0"/>
              </a:rPr>
              <a:t>    для детей </a:t>
            </a:r>
            <a:r>
              <a:rPr lang="ru-RU" sz="3200" b="1" dirty="0" smtClean="0">
                <a:latin typeface="Times New Roman" pitchFamily="18" charset="0"/>
              </a:rPr>
              <a:t>3-4 </a:t>
            </a:r>
            <a:r>
              <a:rPr lang="ru-RU" sz="3200" b="1" dirty="0">
                <a:latin typeface="Times New Roman" pitchFamily="18" charset="0"/>
              </a:rPr>
              <a:t>лет</a:t>
            </a:r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66357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663575" y="4889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3318" name="Picture 15" descr="147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852738"/>
            <a:ext cx="15113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3543300" y="568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3320" name="Picture 18" descr="firhtjk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479742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19"/>
          <p:cNvSpPr txBox="1">
            <a:spLocks noChangeArrowheads="1"/>
          </p:cNvSpPr>
          <p:nvPr/>
        </p:nvSpPr>
        <p:spPr bwMode="auto">
          <a:xfrm>
            <a:off x="950913" y="575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3322" name="Picture 21" descr="d-p6te-da9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5300663"/>
            <a:ext cx="11493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86116" y="2714620"/>
            <a:ext cx="2963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«Найди цвет»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://2.bp.blogspot.com/-Ji7VBJ-M9N0/UxVhL8PIXVI/AAAAAAAAMsg/Uce9s3987s0/s1600/%D0%B5%D0%B3%D0%BE%D1%80%D1%8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86058"/>
            <a:ext cx="62166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6567488" y="438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3759200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1311275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3557" name="Picture 13" descr="CDF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500438"/>
            <a:ext cx="4751387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86116" y="2000240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Спасибо!!!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403" y="843385"/>
            <a:ext cx="8280920" cy="5184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называет цвет предмета  и просит ребенка его повторить и запомнить.  Затем говорить ему , что сейчас они будут искать картинку с красным цветом. Если найдем правильно значит картинка будет вертеться, если нет, Значит исчезнет. И т. д. В конце педагог просит назвать цвета полочек и разместить на них такого же цвета предметы.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, которые знают цвета могут назвать цвет всех предметов.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Это красный цвет.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14612" y="2000240"/>
            <a:ext cx="3786214" cy="37862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ябло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188913"/>
            <a:ext cx="2519363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cliparthut.com/clip-arts/683/red-umbrella-clip-art-68307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0775" y="3933825"/>
            <a:ext cx="29432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heliograph.ru/images/640446_bant-krasnyi-p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500438"/>
            <a:ext cx="224155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http://www.clipartkid.com/images/304/green-pear-icon-png-clipart-image-iconbug-com-rp53aq-clipar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3141663"/>
            <a:ext cx="32131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http://nikkograff.n.i.pic.centerblog.net/ksy8f64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80975" y="188913"/>
            <a:ext cx="3160713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1.bp.blogspot.com/-xP-rpI_o65c/U4LsWQ-HAWI/AAAAAAAANh0/bf7goUxmDXY/s1600/05d0f77288a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1863" y="476250"/>
            <a:ext cx="28003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шебекино\смайли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060575"/>
            <a:ext cx="4392612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http://2.bp.blogspot.com/-Ji7VBJ-M9N0/UxVhL8PIXVI/AAAAAAAAMsg/Uce9s3987s0/s1600/%D0%B5%D0%B3%D0%BE%D1%80%D1%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692150"/>
            <a:ext cx="62166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70C0"/>
                </a:solidFill>
              </a:rPr>
              <a:t>Это синий цвет.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http://sport-detkam.ru/components/com_virtuemart/shop_image/product/31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627188"/>
            <a:ext cx="45370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 descr="http://delphi-web-programmist.ru/photos/boris-rubashkin-shar-goluboy-4541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9458" name="AutoShape 4" descr="http://delphi-web-programmist.ru/photos/boris-rubashkin-shar-goluboy-4541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9459" name="AutoShape 6" descr="http://delphi-web-programmist.ru/photos/boris-rubashkin-shar-goluboy-4541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8440" name="Picture 8" descr="http://www.bookin.org.ru/book/28527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04813"/>
            <a:ext cx="25923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http://www.planetasharov.by/wp-content/uploads/2016/03/38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076700"/>
            <a:ext cx="30083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http://vamp3.ru/uploads/images/f/l/u/flura_talipova_niemne_jomshak_kullar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3933825"/>
            <a:ext cx="25923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6" descr="http://idea2shop.ru/published/publicdata/LABWDDEVYA/attachments/SC/products_pictures/413c1d5f4a073bffe949bc821794372b_en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476250"/>
            <a:ext cx="23971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292600"/>
            <a:ext cx="28067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1863" y="404813"/>
            <a:ext cx="27447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2-tub-ru.yandex.net/i?id=9dc288ee5b11fcdbe7ceed5d718b2c63&amp;n=33&amp;h=215&amp;w=3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908050"/>
            <a:ext cx="6408738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http://www.windgusar.narod.ru/IMAGES/belarus_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81359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6" descr="http://www.hrono.ru/heraldicum/flagi/belarus/images/yatvagi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157788"/>
            <a:ext cx="82819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www.bookin.org.ru/book/28527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0938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K:\яблок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2349500"/>
            <a:ext cx="13001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ttp://nikkograff.n.i.pic.centerblog.net/ksy8f64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2133600"/>
            <a:ext cx="170815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2420938"/>
            <a:ext cx="13319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http://prazdniksharov96.ru/image/cache/data/bukety/shar/1102-0000_m1-800x8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220503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http://img2.wbstatic.net/large/new/760000/766796-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40650" y="2060575"/>
            <a:ext cx="12065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17946E-6 L 0.0474 0.24144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947E-6 L -0.04723 -0.30412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61425E-6 L -0.00781 0.26225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20999E-6 L -0.07882 -0.28331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958E-6 L -0.00782 -0.29371 " pathEditMode="relative" ptsTypes="AA">
                                      <p:cBhvr>
                                        <p:cTn id="22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15911E-6 L -0.18906 0.29394 " pathEditMode="relative" ptsTypes="AA">
                                      <p:cBhvr>
                                        <p:cTn id="26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24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Ход игры: Педагог  называет цвет предмета  и просит ребенка его повторить и запомнить.  Затем говорить ему , что сейчас они будут искать картинку с красным цветом. Если найдем правильно значит картинка будет вертеться, если нет, Значит исчезнет. И т. д. В конце педагог просит назвать цвета полочек и разместить на них такого же цвета предметы.  Дети , которые знают цвета могут назвать цвет всех предметов.</vt:lpstr>
      <vt:lpstr>Это красный цвет.</vt:lpstr>
      <vt:lpstr>Слайд 4</vt:lpstr>
      <vt:lpstr>Слайд 5</vt:lpstr>
      <vt:lpstr>Это синий цвет.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32</cp:revision>
  <dcterms:created xsi:type="dcterms:W3CDTF">2017-01-08T14:45:18Z</dcterms:created>
  <dcterms:modified xsi:type="dcterms:W3CDTF">2026-03-07T10:03:13Z</dcterms:modified>
</cp:coreProperties>
</file>