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62" r:id="rId5"/>
    <p:sldId id="264" r:id="rId6"/>
    <p:sldId id="266" r:id="rId7"/>
    <p:sldId id="265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996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15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741C-3370-4DBC-9F41-12E91F6632D6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1B45-AE1A-4287-B81E-C0215DB14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956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741C-3370-4DBC-9F41-12E91F6632D6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1B45-AE1A-4287-B81E-C0215DB14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694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741C-3370-4DBC-9F41-12E91F6632D6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1B45-AE1A-4287-B81E-C0215DB14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67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741C-3370-4DBC-9F41-12E91F6632D6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1B45-AE1A-4287-B81E-C0215DB14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958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741C-3370-4DBC-9F41-12E91F6632D6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1B45-AE1A-4287-B81E-C0215DB14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731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741C-3370-4DBC-9F41-12E91F6632D6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1B45-AE1A-4287-B81E-C0215DB14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190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741C-3370-4DBC-9F41-12E91F6632D6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1B45-AE1A-4287-B81E-C0215DB14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369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741C-3370-4DBC-9F41-12E91F6632D6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1B45-AE1A-4287-B81E-C0215DB14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2529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741C-3370-4DBC-9F41-12E91F6632D6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1B45-AE1A-4287-B81E-C0215DB14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644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741C-3370-4DBC-9F41-12E91F6632D6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1B45-AE1A-4287-B81E-C0215DB14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409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741C-3370-4DBC-9F41-12E91F6632D6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41B45-AE1A-4287-B81E-C0215DB14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698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A741C-3370-4DBC-9F41-12E91F6632D6}" type="datetimeFigureOut">
              <a:rPr lang="ru-RU" smtClean="0"/>
              <a:pPr/>
              <a:t>07.03.2026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41B45-AE1A-4287-B81E-C0215DB143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083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17" Type="http://schemas.openxmlformats.org/officeDocument/2006/relationships/image" Target="../media/image11.png"/><Relationship Id="rId2" Type="http://schemas.openxmlformats.org/officeDocument/2006/relationships/image" Target="../media/image2.jpeg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2" Type="http://schemas.openxmlformats.org/officeDocument/2006/relationships/image" Target="../media/image2.jpeg"/><Relationship Id="rId16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17" Type="http://schemas.openxmlformats.org/officeDocument/2006/relationships/image" Target="../media/image11.png"/><Relationship Id="rId2" Type="http://schemas.openxmlformats.org/officeDocument/2006/relationships/image" Target="../media/image2.jpeg"/><Relationship Id="rId16" Type="http://schemas.microsoft.com/office/2007/relationships/hdphoto" Target="../media/hdphoto7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8.wdp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12" Type="http://schemas.openxmlformats.org/officeDocument/2006/relationships/image" Target="../media/image13.png"/><Relationship Id="rId17" Type="http://schemas.openxmlformats.org/officeDocument/2006/relationships/image" Target="../media/image11.png"/><Relationship Id="rId2" Type="http://schemas.openxmlformats.org/officeDocument/2006/relationships/image" Target="../media/image2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7.wdp"/><Relationship Id="rId5" Type="http://schemas.microsoft.com/office/2007/relationships/hdphoto" Target="../media/hdphoto1.wdp"/><Relationship Id="rId15" Type="http://schemas.microsoft.com/office/2007/relationships/hdphoto" Target="../media/hdphoto9.wdp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5.wdp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17" Type="http://schemas.openxmlformats.org/officeDocument/2006/relationships/image" Target="../media/image11.png"/><Relationship Id="rId2" Type="http://schemas.openxmlformats.org/officeDocument/2006/relationships/image" Target="../media/image2.jpeg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5" Type="http://schemas.openxmlformats.org/officeDocument/2006/relationships/image" Target="../media/image8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8.wdp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12" Type="http://schemas.openxmlformats.org/officeDocument/2006/relationships/image" Target="../media/image13.png"/><Relationship Id="rId17" Type="http://schemas.microsoft.com/office/2007/relationships/hdphoto" Target="../media/hdphoto10.wdp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7.wdp"/><Relationship Id="rId5" Type="http://schemas.microsoft.com/office/2007/relationships/hdphoto" Target="../media/hdphoto1.wdp"/><Relationship Id="rId15" Type="http://schemas.microsoft.com/office/2007/relationships/hdphoto" Target="../media/hdphoto9.wdp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microsoft.com/office/2007/relationships/hdphoto" Target="../media/hdphoto5.wdp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2.wdp"/><Relationship Id="rId5" Type="http://schemas.openxmlformats.org/officeDocument/2006/relationships/image" Target="../media/image18.png"/><Relationship Id="rId4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923" y="878540"/>
            <a:ext cx="9163923" cy="51547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1761" y="2075970"/>
            <a:ext cx="6039650" cy="252036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ПОЛУЧИ ЦВЕТ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интерактивная игра по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изодеятельности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887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игры: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умение смешивать цвета и получать новые.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99" y="983070"/>
            <a:ext cx="8034544" cy="4227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194" y="276625"/>
            <a:ext cx="862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Какой получится цвет, если смешать эти две краски?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3500" b="99750" l="3587" r="95870">
                        <a14:foregroundMark x1="76087" y1="17125" x2="79239" y2="13750"/>
                        <a14:foregroundMark x1="31630" y1="85125" x2="34457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51" t="4145" r="6449" b="14398"/>
          <a:stretch/>
        </p:blipFill>
        <p:spPr>
          <a:xfrm>
            <a:off x="1945928" y="1649336"/>
            <a:ext cx="1906792" cy="169432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68" t="10869" r="268"/>
          <a:stretch/>
        </p:blipFill>
        <p:spPr>
          <a:xfrm>
            <a:off x="4167649" y="1775112"/>
            <a:ext cx="1617784" cy="159281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94" y="5189308"/>
            <a:ext cx="1652547" cy="159443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978" b="99853" l="117" r="100000">
                        <a14:foregroundMark x1="59453" y1="28166" x2="65313" y2="12812"/>
                        <a14:foregroundMark x1="43828" y1="18680" x2="40352" y2="7579"/>
                        <a14:foregroundMark x1="43125" y1="80244" x2="45430" y2="91834"/>
                        <a14:foregroundMark x1="74180" y1="51834" x2="79375" y2="52958"/>
                        <a14:foregroundMark x1="50313" y1="25526" x2="51094" y2="20929"/>
                        <a14:foregroundMark x1="15078" y1="30758" x2="11758" y2="24939"/>
                        <a14:foregroundMark x1="15156" y1="41125" x2="12461" y2="40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00" y="5179041"/>
            <a:ext cx="1986349" cy="158675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8241" b="86481" l="13800" r="85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86" t="8515" r="15392" b="14509"/>
          <a:stretch/>
        </p:blipFill>
        <p:spPr>
          <a:xfrm>
            <a:off x="4011066" y="5278931"/>
            <a:ext cx="1698172" cy="149070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8889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46" t="8740" r="12365" b="16415"/>
          <a:stretch/>
        </p:blipFill>
        <p:spPr>
          <a:xfrm>
            <a:off x="5975603" y="5294299"/>
            <a:ext cx="1347282" cy="144459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42"/>
          <a:stretch/>
        </p:blipFill>
        <p:spPr>
          <a:xfrm>
            <a:off x="7519818" y="5172172"/>
            <a:ext cx="1562710" cy="14476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33080" y="2375138"/>
            <a:ext cx="859611" cy="5182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599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31163 -0.5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-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6" y="1000161"/>
            <a:ext cx="8034544" cy="4227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558" y="276625"/>
            <a:ext cx="8622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Какой получится цвет, если смешать эти две краски?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3500" b="99750" l="3587" r="95870">
                        <a14:foregroundMark x1="76087" y1="17125" x2="79239" y2="13750"/>
                        <a14:foregroundMark x1="31630" y1="85125" x2="34457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51" t="4145" r="6449" b="14398"/>
          <a:stretch/>
        </p:blipFill>
        <p:spPr>
          <a:xfrm>
            <a:off x="5555557" y="5163671"/>
            <a:ext cx="1906792" cy="169432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68" t="10869" r="268"/>
          <a:stretch/>
        </p:blipFill>
        <p:spPr>
          <a:xfrm>
            <a:off x="4261652" y="1672560"/>
            <a:ext cx="1617784" cy="159281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37" y="5163671"/>
            <a:ext cx="1652547" cy="159443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8241" b="86481" l="13800" r="85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86" t="8515" r="15392" b="14509"/>
          <a:stretch/>
        </p:blipFill>
        <p:spPr>
          <a:xfrm>
            <a:off x="3749808" y="5298141"/>
            <a:ext cx="1698172" cy="149070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8889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46" t="8740" r="12365" b="16415"/>
          <a:stretch/>
        </p:blipFill>
        <p:spPr>
          <a:xfrm>
            <a:off x="2471182" y="1732065"/>
            <a:ext cx="1347282" cy="144459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42"/>
          <a:stretch/>
        </p:blipFill>
        <p:spPr>
          <a:xfrm>
            <a:off x="7519818" y="5172172"/>
            <a:ext cx="1562710" cy="14476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978" b="99853" l="117" r="100000">
                        <a14:foregroundMark x1="59453" y1="28166" x2="65313" y2="12812"/>
                        <a14:foregroundMark x1="43828" y1="18680" x2="40352" y2="7579"/>
                        <a14:foregroundMark x1="43125" y1="80244" x2="45430" y2="91834"/>
                        <a14:foregroundMark x1="74180" y1="51834" x2="79375" y2="52958"/>
                        <a14:foregroundMark x1="50313" y1="25526" x2="51094" y2="20929"/>
                        <a14:foregroundMark x1="15078" y1="30758" x2="11758" y2="24939"/>
                        <a14:foregroundMark x1="15156" y1="41125" x2="12461" y2="40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622" y="5168699"/>
            <a:ext cx="1986349" cy="158675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6" name="Стрелка вправо 5"/>
          <p:cNvSpPr/>
          <p:nvPr/>
        </p:nvSpPr>
        <p:spPr>
          <a:xfrm>
            <a:off x="8238146" y="2606467"/>
            <a:ext cx="837488" cy="4871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344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14132 -0.532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6" y="-26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45" y="991615"/>
            <a:ext cx="8034544" cy="4227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465" y="276625"/>
            <a:ext cx="8656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Какой получится цвет, если смешать эти две краски?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3500" b="99750" l="3587" r="95870">
                        <a14:foregroundMark x1="76087" y1="17125" x2="79239" y2="13750"/>
                        <a14:foregroundMark x1="31630" y1="85125" x2="34457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51" t="4145" r="6449" b="14398"/>
          <a:stretch/>
        </p:blipFill>
        <p:spPr>
          <a:xfrm>
            <a:off x="3940401" y="1600074"/>
            <a:ext cx="1906792" cy="169432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68" t="10869" r="268"/>
          <a:stretch/>
        </p:blipFill>
        <p:spPr>
          <a:xfrm>
            <a:off x="5620435" y="5167791"/>
            <a:ext cx="1617784" cy="159281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37" y="5163671"/>
            <a:ext cx="1652547" cy="159443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978" b="99853" l="117" r="100000">
                        <a14:foregroundMark x1="59453" y1="28166" x2="65313" y2="12812"/>
                        <a14:foregroundMark x1="43828" y1="18680" x2="40352" y2="7579"/>
                        <a14:foregroundMark x1="43125" y1="80244" x2="45430" y2="91834"/>
                        <a14:foregroundMark x1="74180" y1="51834" x2="79375" y2="52958"/>
                        <a14:foregroundMark x1="50313" y1="25526" x2="51094" y2="20929"/>
                        <a14:foregroundMark x1="15078" y1="30758" x2="11758" y2="24939"/>
                        <a14:foregroundMark x1="15156" y1="41125" x2="12461" y2="40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07" y="5209777"/>
            <a:ext cx="1986349" cy="158675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8241" b="86481" l="13800" r="85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86" t="8515" r="15392" b="14509"/>
          <a:stretch/>
        </p:blipFill>
        <p:spPr>
          <a:xfrm>
            <a:off x="3749808" y="5298141"/>
            <a:ext cx="1698172" cy="149070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8889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46" t="8740" r="12365" b="16415"/>
          <a:stretch/>
        </p:blipFill>
        <p:spPr>
          <a:xfrm>
            <a:off x="2248990" y="1817526"/>
            <a:ext cx="1347282" cy="144459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42"/>
          <a:stretch/>
        </p:blipFill>
        <p:spPr>
          <a:xfrm>
            <a:off x="7391631" y="5137989"/>
            <a:ext cx="1562710" cy="14476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41626" y="2306772"/>
            <a:ext cx="859611" cy="5182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96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46007 -0.5180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99" y="-2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9" y="854883"/>
            <a:ext cx="8034544" cy="4227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099" y="276625"/>
            <a:ext cx="8493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Какой получится цвет, если смешать эти две краски?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3500" b="99750" l="3587" r="95870">
                        <a14:foregroundMark x1="76087" y1="17125" x2="79239" y2="13750"/>
                        <a14:foregroundMark x1="31630" y1="85125" x2="34457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51" t="4145" r="6449" b="14398"/>
          <a:stretch/>
        </p:blipFill>
        <p:spPr>
          <a:xfrm>
            <a:off x="154615" y="5001300"/>
            <a:ext cx="1906792" cy="169432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978" b="99853" l="117" r="100000">
                        <a14:foregroundMark x1="59453" y1="28166" x2="65313" y2="12812"/>
                        <a14:foregroundMark x1="43828" y1="18680" x2="40352" y2="7579"/>
                        <a14:foregroundMark x1="43125" y1="80244" x2="45430" y2="91834"/>
                        <a14:foregroundMark x1="74180" y1="51834" x2="79375" y2="52958"/>
                        <a14:foregroundMark x1="50313" y1="25526" x2="51094" y2="20929"/>
                        <a14:foregroundMark x1="15078" y1="30758" x2="11758" y2="24939"/>
                        <a14:foregroundMark x1="15156" y1="41125" x2="12461" y2="40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762" y="5184139"/>
            <a:ext cx="1986349" cy="158675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8889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46" t="8740" r="12365" b="16415"/>
          <a:stretch/>
        </p:blipFill>
        <p:spPr>
          <a:xfrm>
            <a:off x="4171794" y="1714976"/>
            <a:ext cx="1347282" cy="144459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42"/>
          <a:stretch/>
        </p:blipFill>
        <p:spPr>
          <a:xfrm>
            <a:off x="7519818" y="5172172"/>
            <a:ext cx="1562710" cy="14476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278" b="91852" l="107" r="100000">
                        <a14:foregroundMark x1="32585" y1="66019" x2="70833" y2="17963"/>
                        <a14:foregroundMark x1="2885" y1="43241" x2="13462" y2="40648"/>
                        <a14:foregroundMark x1="72009" y1="65093" x2="82799" y2="73148"/>
                        <a14:foregroundMark x1="93376" y1="53241" x2="96902" y2="53241"/>
                        <a14:foregroundMark x1="36325" y1="23333" x2="36004" y2="20833"/>
                        <a14:backgroundMark x1="13782" y1="39722" x2="29915" y2="45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3" t="13208" b="7040"/>
          <a:stretch/>
        </p:blipFill>
        <p:spPr>
          <a:xfrm>
            <a:off x="2058326" y="1709281"/>
            <a:ext cx="1659095" cy="155521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backgroundRemoval t="2500" b="90000" l="2333" r="94111">
                        <a14:foregroundMark x1="70556" y1="38229" x2="77556" y2="36146"/>
                        <a14:foregroundMark x1="48667" y1="26042" x2="52222" y2="19688"/>
                        <a14:foregroundMark x1="6444" y1="41771" x2="14333" y2="42917"/>
                        <a14:foregroundMark x1="17222" y1="61563" x2="25111" y2="58229"/>
                        <a14:foregroundMark x1="58778" y1="77917" x2="55444" y2="74688"/>
                        <a14:foregroundMark x1="69556" y1="47708" x2="72333" y2="47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73" t="5358" r="9459" b="12274"/>
          <a:stretch/>
        </p:blipFill>
        <p:spPr>
          <a:xfrm>
            <a:off x="2060259" y="5050565"/>
            <a:ext cx="1750012" cy="180743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887" y="5213704"/>
            <a:ext cx="1502234" cy="155136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98931" y="2110219"/>
            <a:ext cx="859611" cy="5182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756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10989 -0.531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6" y="-2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6" y="1000161"/>
            <a:ext cx="8034544" cy="4227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099" y="276625"/>
            <a:ext cx="8493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Какой получится цвет, если смешать эти две краски?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3500" b="99750" l="3587" r="95870">
                        <a14:foregroundMark x1="76087" y1="17125" x2="79239" y2="13750"/>
                        <a14:foregroundMark x1="31630" y1="85125" x2="34457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51" t="4145" r="6449" b="14398"/>
          <a:stretch/>
        </p:blipFill>
        <p:spPr>
          <a:xfrm>
            <a:off x="154615" y="5001300"/>
            <a:ext cx="1906792" cy="169432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68" t="10869" r="268"/>
          <a:stretch/>
        </p:blipFill>
        <p:spPr>
          <a:xfrm>
            <a:off x="2099567" y="5171179"/>
            <a:ext cx="1617784" cy="159281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899" y="1813720"/>
            <a:ext cx="1652547" cy="159443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10">
                    <a14:imgEffect>
                      <a14:backgroundRemoval t="978" b="99853" l="117" r="100000">
                        <a14:foregroundMark x1="59453" y1="28166" x2="65313" y2="12812"/>
                        <a14:foregroundMark x1="43828" y1="18680" x2="40352" y2="7579"/>
                        <a14:foregroundMark x1="43125" y1="80244" x2="45430" y2="91834"/>
                        <a14:foregroundMark x1="74180" y1="51834" x2="79375" y2="52958"/>
                        <a14:foregroundMark x1="50313" y1="25526" x2="51094" y2="20929"/>
                        <a14:foregroundMark x1="15078" y1="30758" x2="11758" y2="24939"/>
                        <a14:foregroundMark x1="15156" y1="41125" x2="12461" y2="40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861" y="5047407"/>
            <a:ext cx="1986349" cy="158675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backgroundRemoval t="8889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46" t="8740" r="12365" b="16415"/>
          <a:stretch/>
        </p:blipFill>
        <p:spPr>
          <a:xfrm>
            <a:off x="2231898" y="1945712"/>
            <a:ext cx="1347282" cy="144459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42"/>
          <a:stretch/>
        </p:blipFill>
        <p:spPr>
          <a:xfrm>
            <a:off x="7519818" y="5172172"/>
            <a:ext cx="1562710" cy="14476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="" xmlns:a14="http://schemas.microsoft.com/office/drawing/2010/main">
                  <a14:imgLayer r:embed="rId16">
                    <a14:imgEffect>
                      <a14:backgroundRemoval t="8241" b="86481" l="13800" r="857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786" t="8515" r="15392" b="14509"/>
          <a:stretch/>
        </p:blipFill>
        <p:spPr>
          <a:xfrm>
            <a:off x="3920724" y="5263958"/>
            <a:ext cx="1698172" cy="149070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50172" y="2298226"/>
            <a:ext cx="859611" cy="5182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308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22222E-6 L -0.09063 -0.485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-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69" y="854883"/>
            <a:ext cx="8034544" cy="4227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194" y="131347"/>
            <a:ext cx="8493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Какой получится цвет, если смешать эти две краски?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3500" b="99750" l="3587" r="95870">
                        <a14:foregroundMark x1="76087" y1="17125" x2="79239" y2="13750"/>
                        <a14:foregroundMark x1="31630" y1="85125" x2="34457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51" t="4145" r="6449" b="14398"/>
          <a:stretch/>
        </p:blipFill>
        <p:spPr>
          <a:xfrm>
            <a:off x="3795123" y="1548799"/>
            <a:ext cx="1906792" cy="169432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978" b="99853" l="117" r="100000">
                        <a14:foregroundMark x1="59453" y1="28166" x2="65313" y2="12812"/>
                        <a14:foregroundMark x1="43828" y1="18680" x2="40352" y2="7579"/>
                        <a14:foregroundMark x1="43125" y1="80244" x2="45430" y2="91834"/>
                        <a14:foregroundMark x1="74180" y1="51834" x2="79375" y2="52958"/>
                        <a14:foregroundMark x1="50313" y1="25526" x2="51094" y2="20929"/>
                        <a14:foregroundMark x1="15078" y1="30758" x2="11758" y2="24939"/>
                        <a14:foregroundMark x1="15156" y1="41125" x2="12461" y2="401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762" y="5184139"/>
            <a:ext cx="1986349" cy="158675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8889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46" t="8740" r="12365" b="16415"/>
          <a:stretch/>
        </p:blipFill>
        <p:spPr>
          <a:xfrm>
            <a:off x="411644" y="5235844"/>
            <a:ext cx="1347282" cy="1444598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842"/>
          <a:stretch/>
        </p:blipFill>
        <p:spPr>
          <a:xfrm>
            <a:off x="7519818" y="5172172"/>
            <a:ext cx="1562710" cy="144762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278" b="91852" l="107" r="100000">
                        <a14:foregroundMark x1="32585" y1="66019" x2="70833" y2="17963"/>
                        <a14:foregroundMark x1="2885" y1="43241" x2="13462" y2="40648"/>
                        <a14:foregroundMark x1="72009" y1="65093" x2="82799" y2="73148"/>
                        <a14:foregroundMark x1="93376" y1="53241" x2="96902" y2="53241"/>
                        <a14:foregroundMark x1="36325" y1="23333" x2="36004" y2="20833"/>
                        <a14:backgroundMark x1="13782" y1="39722" x2="29915" y2="450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3" t="13208" b="7040"/>
          <a:stretch/>
        </p:blipFill>
        <p:spPr>
          <a:xfrm>
            <a:off x="2058326" y="1709281"/>
            <a:ext cx="1659095" cy="155521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="" xmlns:a14="http://schemas.microsoft.com/office/drawing/2010/main">
                  <a14:imgLayer r:embed="rId15">
                    <a14:imgEffect>
                      <a14:backgroundRemoval t="2500" b="90000" l="2333" r="94111">
                        <a14:foregroundMark x1="70556" y1="38229" x2="77556" y2="36146"/>
                        <a14:foregroundMark x1="48667" y1="26042" x2="52222" y2="19688"/>
                        <a14:foregroundMark x1="6444" y1="41771" x2="14333" y2="42917"/>
                        <a14:foregroundMark x1="17222" y1="61563" x2="25111" y2="58229"/>
                        <a14:foregroundMark x1="58778" y1="77917" x2="55444" y2="74688"/>
                        <a14:foregroundMark x1="69556" y1="47708" x2="72333" y2="476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73" t="5358" r="9459" b="12274"/>
          <a:stretch/>
        </p:blipFill>
        <p:spPr>
          <a:xfrm>
            <a:off x="2060259" y="5050565"/>
            <a:ext cx="1750012" cy="180743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068" y="5222249"/>
            <a:ext cx="1502234" cy="155136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15989" y="2067490"/>
            <a:ext cx="859611" cy="5182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636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96296E-6 L -0.09601 -0.5356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-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99667" l="10000" r="90000">
                        <a14:foregroundMark x1="49333" y1="18556" x2="53000" y2="10889"/>
                        <a14:foregroundMark x1="37444" y1="32111" x2="39333" y2="28889"/>
                        <a14:foregroundMark x1="47444" y1="35667" x2="47889" y2="32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682" y="586343"/>
            <a:ext cx="4017624" cy="401762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109" r="100000">
                        <a14:foregroundMark x1="33188" y1="58407" x2="35699" y2="442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68" t="-1714" r="10819" b="1714"/>
          <a:stretch/>
        </p:blipFill>
        <p:spPr>
          <a:xfrm flipH="1">
            <a:off x="104503" y="2908663"/>
            <a:ext cx="6339840" cy="394933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5660" y="2419661"/>
            <a:ext cx="4010299" cy="48663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618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</TotalTime>
  <Words>73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ПОЛУЧИ ЦВЕТ интерактивная игра по изодеятельности</vt:lpstr>
      <vt:lpstr>Цель игры: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slk</dc:creator>
  <cp:lastModifiedBy>user</cp:lastModifiedBy>
  <cp:revision>21</cp:revision>
  <dcterms:created xsi:type="dcterms:W3CDTF">2021-04-01T17:26:20Z</dcterms:created>
  <dcterms:modified xsi:type="dcterms:W3CDTF">2026-03-07T10:02:14Z</dcterms:modified>
</cp:coreProperties>
</file>