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69E1894-AEEB-43A2-9CC9-7E27DF4B4274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F5274A3-75A4-484B-9A32-9BA1CB2A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63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94-AEEB-43A2-9CC9-7E27DF4B4274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74A3-75A4-484B-9A32-9BA1CB2A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62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94-AEEB-43A2-9CC9-7E27DF4B4274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74A3-75A4-484B-9A32-9BA1CB2A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81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94-AEEB-43A2-9CC9-7E27DF4B4274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74A3-75A4-484B-9A32-9BA1CB2A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73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94-AEEB-43A2-9CC9-7E27DF4B4274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74A3-75A4-484B-9A32-9BA1CB2A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30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94-AEEB-43A2-9CC9-7E27DF4B4274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74A3-75A4-484B-9A32-9BA1CB2A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81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94-AEEB-43A2-9CC9-7E27DF4B4274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74A3-75A4-484B-9A32-9BA1CB2A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03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94-AEEB-43A2-9CC9-7E27DF4B4274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74A3-75A4-484B-9A32-9BA1CB2A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65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94-AEEB-43A2-9CC9-7E27DF4B4274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74A3-75A4-484B-9A32-9BA1CB2A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13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94-AEEB-43A2-9CC9-7E27DF4B4274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F5274A3-75A4-484B-9A32-9BA1CB2A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60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69E1894-AEEB-43A2-9CC9-7E27DF4B4274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F5274A3-75A4-484B-9A32-9BA1CB2A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436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69E1894-AEEB-43A2-9CC9-7E27DF4B4274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F5274A3-75A4-484B-9A32-9BA1CB2A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85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4.wdp"/><Relationship Id="rId18" Type="http://schemas.openxmlformats.org/officeDocument/2006/relationships/image" Target="../media/image21.png"/><Relationship Id="rId3" Type="http://schemas.openxmlformats.org/officeDocument/2006/relationships/audio" Target="../media/audio2.wav"/><Relationship Id="rId21" Type="http://schemas.microsoft.com/office/2007/relationships/hdphoto" Target="../media/hdphoto18.wdp"/><Relationship Id="rId7" Type="http://schemas.microsoft.com/office/2007/relationships/hdphoto" Target="../media/hdphoto11.wdp"/><Relationship Id="rId12" Type="http://schemas.openxmlformats.org/officeDocument/2006/relationships/image" Target="../media/image18.png"/><Relationship Id="rId17" Type="http://schemas.microsoft.com/office/2007/relationships/hdphoto" Target="../media/hdphoto16.wdp"/><Relationship Id="rId2" Type="http://schemas.openxmlformats.org/officeDocument/2006/relationships/audio" Target="../media/audio1.wav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5" Type="http://schemas.microsoft.com/office/2007/relationships/hdphoto" Target="../media/hdphoto15.wdp"/><Relationship Id="rId10" Type="http://schemas.openxmlformats.org/officeDocument/2006/relationships/image" Target="../media/image17.png"/><Relationship Id="rId19" Type="http://schemas.microsoft.com/office/2007/relationships/hdphoto" Target="../media/hdphoto17.wdp"/><Relationship Id="rId4" Type="http://schemas.openxmlformats.org/officeDocument/2006/relationships/image" Target="../media/image14.png"/><Relationship Id="rId9" Type="http://schemas.microsoft.com/office/2007/relationships/hdphoto" Target="../media/hdphoto12.wdp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22.wdp"/><Relationship Id="rId18" Type="http://schemas.openxmlformats.org/officeDocument/2006/relationships/image" Target="../media/image30.png"/><Relationship Id="rId3" Type="http://schemas.openxmlformats.org/officeDocument/2006/relationships/audio" Target="../media/audio3.wav"/><Relationship Id="rId21" Type="http://schemas.microsoft.com/office/2007/relationships/hdphoto" Target="../media/hdphoto26.wdp"/><Relationship Id="rId7" Type="http://schemas.microsoft.com/office/2007/relationships/hdphoto" Target="../media/hdphoto14.wdp"/><Relationship Id="rId12" Type="http://schemas.openxmlformats.org/officeDocument/2006/relationships/image" Target="../media/image27.png"/><Relationship Id="rId17" Type="http://schemas.microsoft.com/office/2007/relationships/hdphoto" Target="../media/hdphoto24.wdp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21.wdp"/><Relationship Id="rId5" Type="http://schemas.microsoft.com/office/2007/relationships/hdphoto" Target="../media/hdphoto19.wdp"/><Relationship Id="rId15" Type="http://schemas.microsoft.com/office/2007/relationships/hdphoto" Target="../media/hdphoto23.wdp"/><Relationship Id="rId10" Type="http://schemas.openxmlformats.org/officeDocument/2006/relationships/image" Target="../media/image26.png"/><Relationship Id="rId19" Type="http://schemas.microsoft.com/office/2007/relationships/hdphoto" Target="../media/hdphoto25.wdp"/><Relationship Id="rId4" Type="http://schemas.openxmlformats.org/officeDocument/2006/relationships/image" Target="../media/image24.png"/><Relationship Id="rId9" Type="http://schemas.microsoft.com/office/2007/relationships/hdphoto" Target="../media/hdphoto20.wdp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485" y="336184"/>
            <a:ext cx="9136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Интерактивная игра для детей младшей группы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227" y="5140312"/>
            <a:ext cx="7923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Цель: закреплять знания детей о </a:t>
            </a:r>
            <a:r>
              <a:rPr lang="ru-RU" sz="2000" b="1" dirty="0" smtClean="0">
                <a:solidFill>
                  <a:srgbClr val="002060"/>
                </a:solidFill>
              </a:rPr>
              <a:t>цветах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(красный, зеленый, желтый),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Развивать умение их различать, повторять </a:t>
            </a:r>
            <a:r>
              <a:rPr lang="ru-RU" sz="2000" b="1" dirty="0">
                <a:solidFill>
                  <a:srgbClr val="002060"/>
                </a:solidFill>
              </a:rPr>
              <a:t>названия овощей и фруктов.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Способствовать развитию памяти, мышления и логики.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9763" y="2894711"/>
            <a:ext cx="69813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«Собираем овощи и фрукты»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12192000" cy="71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4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5709" y="2341418"/>
            <a:ext cx="5131723" cy="4276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500" l="0" r="96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8922" y="5217296"/>
            <a:ext cx="1678205" cy="14962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427" y="4601118"/>
            <a:ext cx="1180992" cy="1364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9912" r="95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419" y="5573838"/>
            <a:ext cx="1884217" cy="14175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746" b="100000" l="96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6906" y="4792585"/>
            <a:ext cx="988803" cy="981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8765" b="89786" l="21331" r="89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7583" y="3798300"/>
            <a:ext cx="2121191" cy="17499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854765">
            <a:off x="9809117" y="4621319"/>
            <a:ext cx="1099639" cy="10913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976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57236"/>
            <a:ext cx="1323352" cy="14416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0" b="96778" l="3889" r="93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32300">
            <a:off x="10058244" y="5382048"/>
            <a:ext cx="1801091" cy="18010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9886" b="100000" l="9689" r="899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8318" y="3487543"/>
            <a:ext cx="1201755" cy="12113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6786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6024" y="5516138"/>
            <a:ext cx="1114785" cy="13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1000" decel="5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16902 -1.48148E-6 C -0.24467 -1.48148E-6 -0.3379 -0.01967 -0.3379 -0.03542 L -0.3379 -0.0706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-3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1500" decel="4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7 0.13264 L -0.15 0.13264 C -0.21276 0.13264 -0.2901 0.0919 -0.2901 0.05903 L -0.2901 -0.01412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-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7057 -2.59259E-6 C 0.24687 -2.59259E-6 0.34114 -0.00625 0.34114 -0.01134 L 0.34114 -0.02245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53 -0.00602 L -0.24818 -0.15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76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13958 2.22222E-6 C -0.20221 2.22222E-6 -0.27917 -0.07801 -0.27917 -0.14144 L -0.27917 -0.28264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-1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5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48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3818" y="540581"/>
            <a:ext cx="7633197" cy="46697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774" b="97170" l="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6943" y="5115501"/>
            <a:ext cx="1762507" cy="1583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0848" l="2930" r="95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3193" y="4933006"/>
            <a:ext cx="1819002" cy="1319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9763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41" y="5398130"/>
            <a:ext cx="1540445" cy="1300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967" b="89923" l="4297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1702" y="4700507"/>
            <a:ext cx="2419795" cy="2157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8229" y="5361014"/>
            <a:ext cx="2245878" cy="1597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9816" b="83436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950610">
            <a:off x="7971532" y="3271970"/>
            <a:ext cx="2334188" cy="1756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9816" b="83436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94381">
            <a:off x="1895558" y="3708429"/>
            <a:ext cx="2334188" cy="1756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3400" y="5398130"/>
            <a:ext cx="2027401" cy="16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02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37 -0.0993 L 0.203 -0.0993 C 0.26472 -0.0993 0.34076 -0.23472 0.34076 -0.34467 L 0.34076 -0.58981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-24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6 0.16644 L 0.19974 -0.268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2656 -0.53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2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155 -2.59259E-6 C -0.16719 -2.59259E-6 -0.23086 -0.13032 -0.23086 -0.23588 L -0.23086 -0.47153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-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1" y="0"/>
            <a:ext cx="11762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4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27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2586" y="872837"/>
            <a:ext cx="6627668" cy="3991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967" b="89923" l="4297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3659" y="4700507"/>
            <a:ext cx="2419795" cy="21574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04" b="98922" l="21515" r="73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6216" y="4334889"/>
            <a:ext cx="2161309" cy="1214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5837" y="5131750"/>
            <a:ext cx="2794289" cy="172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078" y="5332797"/>
            <a:ext cx="2008630" cy="1492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3966" b="94828" l="3778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878" y="3744487"/>
            <a:ext cx="2152650" cy="13872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904" b="99365" l="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876" y="5417382"/>
            <a:ext cx="1343891" cy="13237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9772" b="89975" l="11977" r="85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0254" y="2943703"/>
            <a:ext cx="2396836" cy="18387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10000" b="9822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1633" y="5628229"/>
            <a:ext cx="1152257" cy="10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8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1015 -0.51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-2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accel="500" decel="2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2.59259E-6 L 0.12448 -2.59259E-6 C 0.16406 -2.59259E-6 0.21302 -0.1456 0.21302 -0.26389 L 0.21302 -0.52754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26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18985 -0.28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-1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 -0.07708 L 0.36576 -0.627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27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accel="500" decel="4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08203 3.7037E-6 C -0.11875 3.7037E-6 -0.16393 -0.18565 -0.16393 -0.33611 L -0.16393 -0.67223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-3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54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158</TotalTime>
  <Words>45</Words>
  <Application>Microsoft Office PowerPoint</Application>
  <PresentationFormat>Произвольный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Метрополия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user</cp:lastModifiedBy>
  <cp:revision>19</cp:revision>
  <dcterms:created xsi:type="dcterms:W3CDTF">2019-09-24T07:51:02Z</dcterms:created>
  <dcterms:modified xsi:type="dcterms:W3CDTF">2026-03-07T12:01:22Z</dcterms:modified>
</cp:coreProperties>
</file>