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2" r:id="rId7"/>
    <p:sldId id="263" r:id="rId8"/>
    <p:sldId id="264" r:id="rId9"/>
    <p:sldId id="265" r:id="rId10"/>
    <p:sldId id="267" r:id="rId11"/>
    <p:sldId id="268" r:id="rId12"/>
    <p:sldId id="270" r:id="rId13"/>
    <p:sldId id="271" r:id="rId14"/>
    <p:sldId id="272" r:id="rId15"/>
    <p:sldId id="276" r:id="rId16"/>
    <p:sldId id="277" r:id="rId17"/>
    <p:sldId id="278" r:id="rId18"/>
  </p:sldIdLst>
  <p:sldSz cx="9144000" cy="6858000" type="screen4x3"/>
  <p:notesSz cx="9144000" cy="6858000"/>
  <p:defaultTextStyle>
    <a:defPPr>
      <a:defRPr lang="ru-RU"/>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0" d="100"/>
          <a:sy n="80" d="100"/>
        </p:scale>
        <p:origin x="-1445" y="-7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pPr>
              <a:defRPr/>
            </a:pPr>
            <a:fld id="{5B106E36-FD25-4E2D-B0AA-010F637433A0}" type="datetimeFigureOut">
              <a:rPr lang="ru-RU" smtClean="0"/>
              <a:pPr>
                <a:defRPr/>
              </a:pPr>
              <a:t>15.03.2026</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pPr>
              <a:defRPr/>
            </a:pPr>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pPr>
              <a:defRPr/>
            </a:pPr>
            <a:fld id="{725C68B6-61C2-468F-89AB-4B9F7531AA68}" type="slidenum">
              <a:rPr lang="ru-RU" smtClean="0"/>
              <a:pPr>
                <a:defRPr/>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pPr>
              <a:defRPr/>
            </a:pPr>
            <a:fld id="{5B106E36-FD25-4E2D-B0AA-010F637433A0}" type="datetimeFigureOut">
              <a:rPr lang="ru-RU" smtClean="0"/>
              <a:pPr>
                <a:defRPr/>
              </a:pPr>
              <a:t>15.03.2026</a:t>
            </a:fld>
            <a:endParaRPr lang="ru-RU"/>
          </a:p>
        </p:txBody>
      </p:sp>
      <p:sp>
        <p:nvSpPr>
          <p:cNvPr id="5" name="Нижний колонтитул 4"/>
          <p:cNvSpPr>
            <a:spLocks noGrp="1"/>
          </p:cNvSpPr>
          <p:nvPr>
            <p:ph type="ftr" sz="quarter" idx="11"/>
          </p:nvPr>
        </p:nvSpPr>
        <p:spPr/>
        <p:txBody>
          <a:bodyPr/>
          <a:lstStyle>
            <a:extLst/>
          </a:lstStyle>
          <a:p>
            <a:pPr>
              <a:defRPr/>
            </a:pPr>
            <a:endParaRPr lang="ru-RU"/>
          </a:p>
        </p:txBody>
      </p:sp>
      <p:sp>
        <p:nvSpPr>
          <p:cNvPr id="6" name="Номер слайда 5"/>
          <p:cNvSpPr>
            <a:spLocks noGrp="1"/>
          </p:cNvSpPr>
          <p:nvPr>
            <p:ph type="sldNum" sz="quarter" idx="12"/>
          </p:nvPr>
        </p:nvSpPr>
        <p:spPr/>
        <p:txBody>
          <a:bodyPr/>
          <a:lstStyle>
            <a:extLst/>
          </a:lstStyle>
          <a:p>
            <a:pPr>
              <a:defRPr/>
            </a:pPr>
            <a:fld id="{725C68B6-61C2-468F-89AB-4B9F7531AA68}" type="slidenum">
              <a:rPr lang="ru-RU" smtClean="0"/>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pPr>
              <a:defRPr/>
            </a:pPr>
            <a:fld id="{5B106E36-FD25-4E2D-B0AA-010F637433A0}" type="datetimeFigureOut">
              <a:rPr lang="ru-RU" smtClean="0"/>
              <a:pPr>
                <a:defRPr/>
              </a:pPr>
              <a:t>15.03.2026</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pPr>
              <a:defRPr/>
            </a:pPr>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pPr>
              <a:defRPr/>
            </a:pPr>
            <a:fld id="{725C68B6-61C2-468F-89AB-4B9F7531AA68}" type="slidenum">
              <a:rPr lang="ru-RU" smtClean="0"/>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PhAnim="0" type="title" preserve="1" userDrawn="1">
  <p:cSld name="1_Титульный слайд">
    <p:spTree>
      <p:nvGrpSpPr>
        <p:cNvPr id="1" name=""/>
        <p:cNvGrpSpPr/>
        <p:nvPr/>
      </p:nvGrpSpPr>
      <p:grpSpPr bwMode="auto">
        <a:xfrm>
          <a:off x="0" y="0"/>
          <a:ext cx="0" cy="0"/>
          <a:chOff x="0" y="0"/>
          <a:chExt cx="0" cy="0"/>
        </a:xfrm>
      </p:grpSpPr>
      <p:sp>
        <p:nvSpPr>
          <p:cNvPr id="14" name="Заголовок 13"/>
          <p:cNvSpPr>
            <a:spLocks noGrp="1"/>
          </p:cNvSpPr>
          <p:nvPr>
            <p:ph type="ctrTitle"/>
          </p:nvPr>
        </p:nvSpPr>
        <p:spPr bwMode="auto">
          <a:xfrm>
            <a:off x="1432560" y="359898"/>
            <a:ext cx="7406640" cy="1472184"/>
          </a:xfrm>
        </p:spPr>
        <p:txBody>
          <a:bodyPr anchor="b"/>
          <a:lstStyle>
            <a:lvl1pPr algn="l">
              <a:defRPr/>
            </a:lvl1pPr>
          </a:lstStyle>
          <a:p>
            <a:pPr>
              <a:defRPr/>
            </a:pPr>
            <a:r>
              <a:rPr lang="ru-RU"/>
              <a:t>Образец заголовка</a:t>
            </a:r>
            <a:endParaRPr lang="en-US"/>
          </a:p>
        </p:txBody>
      </p:sp>
      <p:sp>
        <p:nvSpPr>
          <p:cNvPr id="22" name="Подзаголовок 21"/>
          <p:cNvSpPr>
            <a:spLocks noGrp="1"/>
          </p:cNvSpPr>
          <p:nvPr>
            <p:ph type="subTitle" idx="1"/>
          </p:nvPr>
        </p:nvSpPr>
        <p:spPr bwMode="auto">
          <a:xfrm>
            <a:off x="1432560" y="1850064"/>
            <a:ext cx="7406640" cy="1752599"/>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a:defRPr/>
            </a:pPr>
            <a:r>
              <a:rPr lang="ru-RU"/>
              <a:t>Образец подзаголовка</a:t>
            </a:r>
            <a:endParaRPr lang="en-US"/>
          </a:p>
        </p:txBody>
      </p:sp>
      <p:sp>
        <p:nvSpPr>
          <p:cNvPr id="7" name="Дата 6"/>
          <p:cNvSpPr>
            <a:spLocks noGrp="1"/>
          </p:cNvSpPr>
          <p:nvPr>
            <p:ph type="dt" sz="half" idx="10"/>
          </p:nvPr>
        </p:nvSpPr>
        <p:spPr bwMode="auto"/>
        <p:txBody>
          <a:bodyPr/>
          <a:lstStyle/>
          <a:p>
            <a:pPr>
              <a:defRPr/>
            </a:pPr>
            <a:fld id="{5B106E36-FD25-4E2D-B0AA-010F637433A0}" type="datetimeFigureOut">
              <a:rPr lang="ru-RU"/>
              <a:pPr>
                <a:defRPr/>
              </a:pPr>
              <a:t>15.03.2026</a:t>
            </a:fld>
            <a:endParaRPr lang="ru-RU"/>
          </a:p>
        </p:txBody>
      </p:sp>
      <p:sp>
        <p:nvSpPr>
          <p:cNvPr id="20" name="Нижний колонтитул 19"/>
          <p:cNvSpPr>
            <a:spLocks noGrp="1"/>
          </p:cNvSpPr>
          <p:nvPr>
            <p:ph type="ftr" sz="quarter" idx="11"/>
          </p:nvPr>
        </p:nvSpPr>
        <p:spPr bwMode="auto"/>
        <p:txBody>
          <a:bodyPr/>
          <a:lstStyle/>
          <a:p>
            <a:pPr>
              <a:defRPr/>
            </a:pPr>
            <a:endParaRPr lang="ru-RU"/>
          </a:p>
        </p:txBody>
      </p:sp>
      <p:sp>
        <p:nvSpPr>
          <p:cNvPr id="10" name="Номер слайда 9"/>
          <p:cNvSpPr>
            <a:spLocks noGrp="1"/>
          </p:cNvSpPr>
          <p:nvPr>
            <p:ph type="sldNum" sz="quarter" idx="12"/>
          </p:nvPr>
        </p:nvSpPr>
        <p:spPr bwMode="auto"/>
        <p:txBody>
          <a:bodyPr/>
          <a:lstStyle/>
          <a:p>
            <a:pPr>
              <a:defRPr/>
            </a:pPr>
            <a:fld id="{725C68B6-61C2-468F-89AB-4B9F7531AA68}" type="slidenum">
              <a:rPr lang="ru-RU"/>
              <a:pPr>
                <a:defRPr/>
              </a:pPr>
              <a:t>‹#›</a:t>
            </a:fld>
            <a:endParaRPr lang="ru-RU"/>
          </a:p>
        </p:txBody>
      </p:sp>
      <p:sp>
        <p:nvSpPr>
          <p:cNvPr id="8" name="Овал 7"/>
          <p:cNvSpPr/>
          <p:nvPr/>
        </p:nvSpPr>
        <p:spPr bwMode="auto">
          <a:xfrm>
            <a:off x="921433" y="1413802"/>
            <a:ext cx="210312" cy="210312"/>
          </a:xfrm>
          <a:prstGeom prst="ellipse">
            <a:avLst/>
          </a:prstGeom>
          <a:gradFill>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9" name="Овал 8"/>
          <p:cNvSpPr/>
          <p:nvPr/>
        </p:nvSpPr>
        <p:spPr bwMode="auto">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PhAnim="0" type="obj" preserve="1" userDrawn="1">
  <p:cSld name="1_Заголовок и объект">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p:txBody>
          <a:bodyPr/>
          <a:lstStyle/>
          <a:p>
            <a:pPr>
              <a:defRPr/>
            </a:pPr>
            <a:r>
              <a:rPr lang="ru-RU"/>
              <a:t>Образец заголовка</a:t>
            </a:r>
            <a:endParaRPr lang="en-US"/>
          </a:p>
        </p:txBody>
      </p:sp>
      <p:sp>
        <p:nvSpPr>
          <p:cNvPr id="3" name="Содержимое 2"/>
          <p:cNvSpPr>
            <a:spLocks noGrp="1"/>
          </p:cNvSpPr>
          <p:nvPr>
            <p:ph idx="1"/>
          </p:nvPr>
        </p:nvSpPr>
        <p:spPr bwMode="auto"/>
        <p:txBody>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en-US"/>
          </a:p>
        </p:txBody>
      </p:sp>
      <p:sp>
        <p:nvSpPr>
          <p:cNvPr id="4" name="Дата 3"/>
          <p:cNvSpPr>
            <a:spLocks noGrp="1"/>
          </p:cNvSpPr>
          <p:nvPr>
            <p:ph type="dt" sz="half" idx="10"/>
          </p:nvPr>
        </p:nvSpPr>
        <p:spPr bwMode="auto"/>
        <p:txBody>
          <a:bodyPr/>
          <a:lstStyle/>
          <a:p>
            <a:pPr>
              <a:defRPr/>
            </a:pPr>
            <a:fld id="{5B106E36-FD25-4E2D-B0AA-010F637433A0}" type="datetimeFigureOut">
              <a:rPr lang="ru-RU"/>
              <a:pPr>
                <a:defRPr/>
              </a:pPr>
              <a:t>15.03.2026</a:t>
            </a:fld>
            <a:endParaRPr lang="ru-RU"/>
          </a:p>
        </p:txBody>
      </p:sp>
      <p:sp>
        <p:nvSpPr>
          <p:cNvPr id="5" name="Нижний колонтитул 4"/>
          <p:cNvSpPr>
            <a:spLocks noGrp="1"/>
          </p:cNvSpPr>
          <p:nvPr>
            <p:ph type="ftr" sz="quarter" idx="11"/>
          </p:nvPr>
        </p:nvSpPr>
        <p:spPr bwMode="auto"/>
        <p:txBody>
          <a:bodyPr/>
          <a:lstStyle/>
          <a:p>
            <a:pPr>
              <a:defRPr/>
            </a:pPr>
            <a:endParaRPr lang="ru-RU"/>
          </a:p>
        </p:txBody>
      </p:sp>
      <p:sp>
        <p:nvSpPr>
          <p:cNvPr id="6" name="Номер слайда 5"/>
          <p:cNvSpPr>
            <a:spLocks noGrp="1"/>
          </p:cNvSpPr>
          <p:nvPr>
            <p:ph type="sldNum" sz="quarter" idx="12"/>
          </p:nvPr>
        </p:nvSpPr>
        <p:spPr bwMode="auto"/>
        <p:txBody>
          <a:bodyPr/>
          <a:lstStyle/>
          <a:p>
            <a:pPr>
              <a:defRPr/>
            </a:pPr>
            <a:fld id="{725C68B6-61C2-468F-89AB-4B9F7531AA68}" type="slidenum">
              <a:rPr lang="ru-RU"/>
              <a:pPr>
                <a:defRPr/>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showMasterPhAnim="0" type="secHead" preserve="1" userDrawn="1">
  <p:cSld name="1_Заголовок раздела">
    <p:spTree>
      <p:nvGrpSpPr>
        <p:cNvPr id="1" name=""/>
        <p:cNvGrpSpPr/>
        <p:nvPr/>
      </p:nvGrpSpPr>
      <p:grpSpPr bwMode="auto">
        <a:xfrm>
          <a:off x="0" y="0"/>
          <a:ext cx="0" cy="0"/>
          <a:chOff x="0" y="0"/>
          <a:chExt cx="0" cy="0"/>
        </a:xfrm>
      </p:grpSpPr>
      <p:sp>
        <p:nvSpPr>
          <p:cNvPr id="7" name="Прямоугольник 6"/>
          <p:cNvSpPr/>
          <p:nvPr/>
        </p:nvSpPr>
        <p:spPr bwMode="auto">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Заголовок 1"/>
          <p:cNvSpPr>
            <a:spLocks noGrp="1"/>
          </p:cNvSpPr>
          <p:nvPr>
            <p:ph type="title"/>
          </p:nvPr>
        </p:nvSpPr>
        <p:spPr bwMode="auto">
          <a:xfrm>
            <a:off x="2578392" y="2600325"/>
            <a:ext cx="6400800" cy="2286000"/>
          </a:xfrm>
        </p:spPr>
        <p:txBody>
          <a:bodyPr anchor="t"/>
          <a:lstStyle>
            <a:lvl1pPr algn="l">
              <a:lnSpc>
                <a:spcPts val="4500"/>
              </a:lnSpc>
              <a:buNone/>
              <a:defRPr sz="4000" b="1" cap="all"/>
            </a:lvl1pPr>
          </a:lstStyle>
          <a:p>
            <a:pPr>
              <a:defRPr/>
            </a:pPr>
            <a:r>
              <a:rPr lang="ru-RU"/>
              <a:t>Образец заголовка</a:t>
            </a:r>
            <a:endParaRPr lang="en-US"/>
          </a:p>
        </p:txBody>
      </p:sp>
      <p:sp>
        <p:nvSpPr>
          <p:cNvPr id="3" name="Текст 2"/>
          <p:cNvSpPr>
            <a:spLocks noGrp="1"/>
          </p:cNvSpPr>
          <p:nvPr>
            <p:ph type="body" idx="1"/>
          </p:nvPr>
        </p:nvSpPr>
        <p:spPr bwMode="auto">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defRPr/>
            </a:pPr>
            <a:r>
              <a:rPr lang="ru-RU"/>
              <a:t>Образец текста</a:t>
            </a:r>
            <a:endParaRPr/>
          </a:p>
        </p:txBody>
      </p:sp>
      <p:sp>
        <p:nvSpPr>
          <p:cNvPr id="4" name="Дата 3"/>
          <p:cNvSpPr>
            <a:spLocks noGrp="1"/>
          </p:cNvSpPr>
          <p:nvPr>
            <p:ph type="dt" sz="half" idx="10"/>
          </p:nvPr>
        </p:nvSpPr>
        <p:spPr bwMode="auto"/>
        <p:txBody>
          <a:bodyPr/>
          <a:lstStyle/>
          <a:p>
            <a:pPr>
              <a:defRPr/>
            </a:pPr>
            <a:fld id="{5B106E36-FD25-4E2D-B0AA-010F637433A0}" type="datetimeFigureOut">
              <a:rPr lang="ru-RU"/>
              <a:pPr>
                <a:defRPr/>
              </a:pPr>
              <a:t>15.03.2026</a:t>
            </a:fld>
            <a:endParaRPr lang="ru-RU"/>
          </a:p>
        </p:txBody>
      </p:sp>
      <p:sp>
        <p:nvSpPr>
          <p:cNvPr id="5" name="Нижний колонтитул 4"/>
          <p:cNvSpPr>
            <a:spLocks noGrp="1"/>
          </p:cNvSpPr>
          <p:nvPr>
            <p:ph type="ftr" sz="quarter" idx="11"/>
          </p:nvPr>
        </p:nvSpPr>
        <p:spPr bwMode="auto"/>
        <p:txBody>
          <a:bodyPr/>
          <a:lstStyle/>
          <a:p>
            <a:pPr>
              <a:defRPr/>
            </a:pPr>
            <a:endParaRPr lang="ru-RU"/>
          </a:p>
        </p:txBody>
      </p:sp>
      <p:sp>
        <p:nvSpPr>
          <p:cNvPr id="6" name="Номер слайда 5"/>
          <p:cNvSpPr>
            <a:spLocks noGrp="1"/>
          </p:cNvSpPr>
          <p:nvPr>
            <p:ph type="sldNum" sz="quarter" idx="12"/>
          </p:nvPr>
        </p:nvSpPr>
        <p:spPr bwMode="auto"/>
        <p:txBody>
          <a:bodyPr/>
          <a:lstStyle/>
          <a:p>
            <a:pPr>
              <a:defRPr/>
            </a:pPr>
            <a:fld id="{725C68B6-61C2-468F-89AB-4B9F7531AA68}" type="slidenum">
              <a:rPr lang="ru-RU"/>
              <a:pPr>
                <a:defRPr/>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Овал 7"/>
          <p:cNvSpPr/>
          <p:nvPr/>
        </p:nvSpPr>
        <p:spPr bwMode="auto">
          <a:xfrm>
            <a:off x="2172321" y="2814656"/>
            <a:ext cx="210312" cy="210312"/>
          </a:xfrm>
          <a:prstGeom prst="ellipse">
            <a:avLst/>
          </a:prstGeom>
          <a:gradFill>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9" name="Овал 8"/>
          <p:cNvSpPr/>
          <p:nvPr/>
        </p:nvSpPr>
        <p:spPr bwMode="auto">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PhAnim="0" type="twoObj" preserve="1" userDrawn="1">
  <p:cSld name="1_Два объекта">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1435608" y="274320"/>
            <a:ext cx="7498080" cy="1143000"/>
          </a:xfrm>
        </p:spPr>
        <p:txBody>
          <a:bodyPr/>
          <a:lstStyle/>
          <a:p>
            <a:pPr>
              <a:defRPr/>
            </a:pPr>
            <a:r>
              <a:rPr lang="ru-RU"/>
              <a:t>Образец заголовка</a:t>
            </a:r>
            <a:endParaRPr lang="en-US"/>
          </a:p>
        </p:txBody>
      </p:sp>
      <p:sp>
        <p:nvSpPr>
          <p:cNvPr id="3" name="Содержимое 2"/>
          <p:cNvSpPr>
            <a:spLocks noGrp="1"/>
          </p:cNvSpPr>
          <p:nvPr>
            <p:ph sz="half" idx="1"/>
          </p:nvPr>
        </p:nvSpPr>
        <p:spPr bwMode="auto">
          <a:xfrm>
            <a:off x="1435608" y="1524000"/>
            <a:ext cx="3657600" cy="4663440"/>
          </a:xfrm>
        </p:spPr>
        <p:txBody>
          <a:bodyPr/>
          <a:lstStyle>
            <a:lvl1pPr>
              <a:defRPr sz="2800"/>
            </a:lvl1pPr>
            <a:lvl2pPr>
              <a:defRPr sz="2400"/>
            </a:lvl2pPr>
            <a:lvl3pPr>
              <a:defRPr sz="2000"/>
            </a:lvl3pPr>
            <a:lvl4pPr>
              <a:defRPr sz="1800"/>
            </a:lvl4pPr>
            <a:lvl5pPr>
              <a:defRPr sz="1800"/>
            </a:lvl5p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en-US"/>
          </a:p>
        </p:txBody>
      </p:sp>
      <p:sp>
        <p:nvSpPr>
          <p:cNvPr id="4" name="Содержимое 3"/>
          <p:cNvSpPr>
            <a:spLocks noGrp="1"/>
          </p:cNvSpPr>
          <p:nvPr>
            <p:ph sz="half" idx="2"/>
          </p:nvPr>
        </p:nvSpPr>
        <p:spPr bwMode="auto">
          <a:xfrm>
            <a:off x="5276088" y="1524000"/>
            <a:ext cx="3657600" cy="4663440"/>
          </a:xfrm>
        </p:spPr>
        <p:txBody>
          <a:bodyPr/>
          <a:lstStyle>
            <a:lvl1pPr>
              <a:defRPr sz="2800"/>
            </a:lvl1pPr>
            <a:lvl2pPr>
              <a:defRPr sz="2400"/>
            </a:lvl2pPr>
            <a:lvl3pPr>
              <a:defRPr sz="2000"/>
            </a:lvl3pPr>
            <a:lvl4pPr>
              <a:defRPr sz="1800"/>
            </a:lvl4pPr>
            <a:lvl5pPr>
              <a:defRPr sz="1800"/>
            </a:lvl5p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en-US"/>
          </a:p>
        </p:txBody>
      </p:sp>
      <p:sp>
        <p:nvSpPr>
          <p:cNvPr id="5" name="Дата 4"/>
          <p:cNvSpPr>
            <a:spLocks noGrp="1"/>
          </p:cNvSpPr>
          <p:nvPr>
            <p:ph type="dt" sz="half" idx="10"/>
          </p:nvPr>
        </p:nvSpPr>
        <p:spPr bwMode="auto"/>
        <p:txBody>
          <a:bodyPr/>
          <a:lstStyle/>
          <a:p>
            <a:pPr>
              <a:defRPr/>
            </a:pPr>
            <a:fld id="{5B106E36-FD25-4E2D-B0AA-010F637433A0}" type="datetimeFigureOut">
              <a:rPr lang="ru-RU"/>
              <a:pPr>
                <a:defRPr/>
              </a:pPr>
              <a:t>15.03.2026</a:t>
            </a:fld>
            <a:endParaRPr lang="ru-RU"/>
          </a:p>
        </p:txBody>
      </p:sp>
      <p:sp>
        <p:nvSpPr>
          <p:cNvPr id="6" name="Нижний колонтитул 5"/>
          <p:cNvSpPr>
            <a:spLocks noGrp="1"/>
          </p:cNvSpPr>
          <p:nvPr>
            <p:ph type="ftr" sz="quarter" idx="11"/>
          </p:nvPr>
        </p:nvSpPr>
        <p:spPr bwMode="auto"/>
        <p:txBody>
          <a:bodyPr/>
          <a:lstStyle/>
          <a:p>
            <a:pPr>
              <a:defRPr/>
            </a:pPr>
            <a:endParaRPr lang="ru-RU"/>
          </a:p>
        </p:txBody>
      </p:sp>
      <p:sp>
        <p:nvSpPr>
          <p:cNvPr id="7" name="Номер слайда 6"/>
          <p:cNvSpPr>
            <a:spLocks noGrp="1"/>
          </p:cNvSpPr>
          <p:nvPr>
            <p:ph type="sldNum" sz="quarter" idx="12"/>
          </p:nvPr>
        </p:nvSpPr>
        <p:spPr bwMode="auto"/>
        <p:txBody>
          <a:bodyPr/>
          <a:lstStyle/>
          <a:p>
            <a:pPr>
              <a:defRPr/>
            </a:pPr>
            <a:fld id="{725C68B6-61C2-468F-89AB-4B9F7531AA68}" type="slidenum">
              <a:rPr lang="ru-RU"/>
              <a:pPr>
                <a:defRPr/>
              </a:pPr>
              <a:t>‹#›</a:t>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showMasterPhAnim="0" type="twoTxTwoObj" preserve="1" userDrawn="1">
  <p:cSld name="1_Сравнение">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457200" y="5160336"/>
            <a:ext cx="8229600" cy="1143000"/>
          </a:xfrm>
        </p:spPr>
        <p:txBody>
          <a:bodyPr anchor="ctr"/>
          <a:lstStyle>
            <a:lvl1pPr algn="ctr">
              <a:defRPr sz="4500" b="1" cap="none"/>
            </a:lvl1pPr>
          </a:lstStyle>
          <a:p>
            <a:pPr>
              <a:defRPr/>
            </a:pPr>
            <a:r>
              <a:rPr lang="ru-RU"/>
              <a:t>Образец заголовка</a:t>
            </a:r>
            <a:endParaRPr lang="en-US"/>
          </a:p>
        </p:txBody>
      </p:sp>
      <p:sp>
        <p:nvSpPr>
          <p:cNvPr id="3" name="Текст 2"/>
          <p:cNvSpPr>
            <a:spLocks noGrp="1"/>
          </p:cNvSpPr>
          <p:nvPr>
            <p:ph type="body" idx="1"/>
          </p:nvPr>
        </p:nvSpPr>
        <p:spPr bwMode="auto">
          <a:xfrm>
            <a:off x="457200" y="328278"/>
            <a:ext cx="4023360" cy="640080"/>
          </a:xfrm>
          <a:prstGeom prst="rect">
            <a:avLst/>
          </a:prstGeo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a:defRPr/>
            </a:pPr>
            <a:r>
              <a:rPr lang="ru-RU"/>
              <a:t>Образец текста</a:t>
            </a:r>
            <a:endParaRPr/>
          </a:p>
        </p:txBody>
      </p:sp>
      <p:sp>
        <p:nvSpPr>
          <p:cNvPr id="4" name="Текст 3"/>
          <p:cNvSpPr>
            <a:spLocks noGrp="1"/>
          </p:cNvSpPr>
          <p:nvPr>
            <p:ph type="body" sz="half" idx="3"/>
          </p:nvPr>
        </p:nvSpPr>
        <p:spPr bwMode="auto">
          <a:xfrm>
            <a:off x="4663440" y="328278"/>
            <a:ext cx="4023360" cy="640080"/>
          </a:xfrm>
          <a:prstGeom prst="rect">
            <a:avLst/>
          </a:prstGeo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a:defRPr/>
            </a:pPr>
            <a:r>
              <a:rPr lang="ru-RU"/>
              <a:t>Образец текста</a:t>
            </a:r>
            <a:endParaRPr/>
          </a:p>
        </p:txBody>
      </p:sp>
      <p:sp>
        <p:nvSpPr>
          <p:cNvPr id="5" name="Содержимое 4"/>
          <p:cNvSpPr>
            <a:spLocks noGrp="1"/>
          </p:cNvSpPr>
          <p:nvPr>
            <p:ph sz="quarter" idx="2"/>
          </p:nvPr>
        </p:nvSpPr>
        <p:spPr bwMode="auto">
          <a:xfrm>
            <a:off x="457200" y="969335"/>
            <a:ext cx="4023360" cy="4114800"/>
          </a:xfrm>
          <a:prstGeom prst="rect">
            <a:avLst/>
          </a:prstGeo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en-US"/>
          </a:p>
        </p:txBody>
      </p:sp>
      <p:sp>
        <p:nvSpPr>
          <p:cNvPr id="6" name="Содержимое 5"/>
          <p:cNvSpPr>
            <a:spLocks noGrp="1"/>
          </p:cNvSpPr>
          <p:nvPr>
            <p:ph sz="quarter" idx="4"/>
          </p:nvPr>
        </p:nvSpPr>
        <p:spPr bwMode="auto">
          <a:xfrm>
            <a:off x="4663440" y="969335"/>
            <a:ext cx="4023360" cy="4114800"/>
          </a:xfrm>
          <a:prstGeom prst="rect">
            <a:avLst/>
          </a:prstGeo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en-US"/>
          </a:p>
        </p:txBody>
      </p:sp>
      <p:sp>
        <p:nvSpPr>
          <p:cNvPr id="7" name="Дата 6"/>
          <p:cNvSpPr>
            <a:spLocks noGrp="1"/>
          </p:cNvSpPr>
          <p:nvPr>
            <p:ph type="dt" sz="half" idx="10"/>
          </p:nvPr>
        </p:nvSpPr>
        <p:spPr bwMode="auto"/>
        <p:txBody>
          <a:bodyPr/>
          <a:lstStyle/>
          <a:p>
            <a:pPr>
              <a:defRPr/>
            </a:pPr>
            <a:fld id="{5B106E36-FD25-4E2D-B0AA-010F637433A0}" type="datetimeFigureOut">
              <a:rPr lang="ru-RU"/>
              <a:pPr>
                <a:defRPr/>
              </a:pPr>
              <a:t>15.03.2026</a:t>
            </a:fld>
            <a:endParaRPr lang="ru-RU"/>
          </a:p>
        </p:txBody>
      </p:sp>
      <p:sp>
        <p:nvSpPr>
          <p:cNvPr id="8" name="Нижний колонтитул 7"/>
          <p:cNvSpPr>
            <a:spLocks noGrp="1"/>
          </p:cNvSpPr>
          <p:nvPr>
            <p:ph type="ftr" sz="quarter" idx="11"/>
          </p:nvPr>
        </p:nvSpPr>
        <p:spPr bwMode="auto"/>
        <p:txBody>
          <a:bodyPr/>
          <a:lstStyle/>
          <a:p>
            <a:pPr>
              <a:defRPr/>
            </a:pPr>
            <a:endParaRPr lang="ru-RU"/>
          </a:p>
        </p:txBody>
      </p:sp>
      <p:sp>
        <p:nvSpPr>
          <p:cNvPr id="9" name="Номер слайда 8"/>
          <p:cNvSpPr>
            <a:spLocks noGrp="1"/>
          </p:cNvSpPr>
          <p:nvPr>
            <p:ph type="sldNum" sz="quarter" idx="12"/>
          </p:nvPr>
        </p:nvSpPr>
        <p:spPr bwMode="auto"/>
        <p:txBody>
          <a:bodyPr/>
          <a:lstStyle/>
          <a:p>
            <a:pPr>
              <a:defRPr/>
            </a:pPr>
            <a:fld id="{725C68B6-61C2-468F-89AB-4B9F7531AA68}" type="slidenum">
              <a:rPr lang="ru-RU"/>
              <a:pPr>
                <a:defRPr/>
              </a:pPr>
              <a:t>‹#›</a:t>
            </a:fld>
            <a:endParaRPr lang="ru-R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PhAnim="0" type="titleOnly" preserve="1" userDrawn="1">
  <p:cSld name="1_Только заголовок">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1435608" y="274320"/>
            <a:ext cx="7498080" cy="1143000"/>
          </a:xfrm>
        </p:spPr>
        <p:txBody>
          <a:bodyPr anchor="ctr"/>
          <a:lstStyle/>
          <a:p>
            <a:pPr>
              <a:defRPr/>
            </a:pPr>
            <a:r>
              <a:rPr lang="ru-RU"/>
              <a:t>Образец заголовка</a:t>
            </a:r>
            <a:endParaRPr lang="en-US"/>
          </a:p>
        </p:txBody>
      </p:sp>
      <p:sp>
        <p:nvSpPr>
          <p:cNvPr id="3" name="Дата 2"/>
          <p:cNvSpPr>
            <a:spLocks noGrp="1"/>
          </p:cNvSpPr>
          <p:nvPr>
            <p:ph type="dt" sz="half" idx="10"/>
          </p:nvPr>
        </p:nvSpPr>
        <p:spPr bwMode="auto"/>
        <p:txBody>
          <a:bodyPr/>
          <a:lstStyle/>
          <a:p>
            <a:pPr>
              <a:defRPr/>
            </a:pPr>
            <a:fld id="{5B106E36-FD25-4E2D-B0AA-010F637433A0}" type="datetimeFigureOut">
              <a:rPr lang="ru-RU"/>
              <a:pPr>
                <a:defRPr/>
              </a:pPr>
              <a:t>15.03.2026</a:t>
            </a:fld>
            <a:endParaRPr lang="ru-RU"/>
          </a:p>
        </p:txBody>
      </p:sp>
      <p:sp>
        <p:nvSpPr>
          <p:cNvPr id="4" name="Нижний колонтитул 3"/>
          <p:cNvSpPr>
            <a:spLocks noGrp="1"/>
          </p:cNvSpPr>
          <p:nvPr>
            <p:ph type="ftr" sz="quarter" idx="11"/>
          </p:nvPr>
        </p:nvSpPr>
        <p:spPr bwMode="auto"/>
        <p:txBody>
          <a:bodyPr/>
          <a:lstStyle/>
          <a:p>
            <a:pPr>
              <a:defRPr/>
            </a:pPr>
            <a:endParaRPr lang="ru-RU"/>
          </a:p>
        </p:txBody>
      </p:sp>
      <p:sp>
        <p:nvSpPr>
          <p:cNvPr id="5" name="Номер слайда 4"/>
          <p:cNvSpPr>
            <a:spLocks noGrp="1"/>
          </p:cNvSpPr>
          <p:nvPr>
            <p:ph type="sldNum" sz="quarter" idx="12"/>
          </p:nvPr>
        </p:nvSpPr>
        <p:spPr bwMode="auto"/>
        <p:txBody>
          <a:bodyPr/>
          <a:lstStyle/>
          <a:p>
            <a:pPr>
              <a:defRPr/>
            </a:pPr>
            <a:fld id="{725C68B6-61C2-468F-89AB-4B9F7531AA68}" type="slidenum">
              <a:rPr lang="ru-RU"/>
              <a:pPr>
                <a:defRPr/>
              </a:pPr>
              <a:t>‹#›</a:t>
            </a:fld>
            <a:endParaRPr lang="ru-R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showMasterPhAnim="0" type="blank" preserve="1" userDrawn="1">
  <p:cSld name="1_Пустой слайд">
    <p:spTree>
      <p:nvGrpSpPr>
        <p:cNvPr id="1" name=""/>
        <p:cNvGrpSpPr/>
        <p:nvPr/>
      </p:nvGrpSpPr>
      <p:grpSpPr bwMode="auto">
        <a:xfrm>
          <a:off x="0" y="0"/>
          <a:ext cx="0" cy="0"/>
          <a:chOff x="0" y="0"/>
          <a:chExt cx="0" cy="0"/>
        </a:xfrm>
      </p:grpSpPr>
      <p:sp>
        <p:nvSpPr>
          <p:cNvPr id="5" name="Прямоугольник 4"/>
          <p:cNvSpPr/>
          <p:nvPr/>
        </p:nvSpPr>
        <p:spPr bwMode="auto">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Дата 1"/>
          <p:cNvSpPr>
            <a:spLocks noGrp="1"/>
          </p:cNvSpPr>
          <p:nvPr>
            <p:ph type="dt" sz="half" idx="10"/>
          </p:nvPr>
        </p:nvSpPr>
        <p:spPr bwMode="auto"/>
        <p:txBody>
          <a:bodyPr/>
          <a:lstStyle/>
          <a:p>
            <a:pPr>
              <a:defRPr/>
            </a:pPr>
            <a:fld id="{5B106E36-FD25-4E2D-B0AA-010F637433A0}" type="datetimeFigureOut">
              <a:rPr lang="ru-RU"/>
              <a:pPr>
                <a:defRPr/>
              </a:pPr>
              <a:t>15.03.2026</a:t>
            </a:fld>
            <a:endParaRPr lang="ru-RU"/>
          </a:p>
        </p:txBody>
      </p:sp>
      <p:sp>
        <p:nvSpPr>
          <p:cNvPr id="3" name="Нижний колонтитул 2"/>
          <p:cNvSpPr>
            <a:spLocks noGrp="1"/>
          </p:cNvSpPr>
          <p:nvPr>
            <p:ph type="ftr" sz="quarter" idx="11"/>
          </p:nvPr>
        </p:nvSpPr>
        <p:spPr bwMode="auto"/>
        <p:txBody>
          <a:bodyPr/>
          <a:lstStyle/>
          <a:p>
            <a:pPr>
              <a:defRPr/>
            </a:pPr>
            <a:endParaRPr lang="ru-RU"/>
          </a:p>
        </p:txBody>
      </p:sp>
      <p:sp>
        <p:nvSpPr>
          <p:cNvPr id="4" name="Номер слайда 3"/>
          <p:cNvSpPr>
            <a:spLocks noGrp="1"/>
          </p:cNvSpPr>
          <p:nvPr>
            <p:ph type="sldNum" sz="quarter" idx="12"/>
          </p:nvPr>
        </p:nvSpPr>
        <p:spPr bwMode="auto"/>
        <p:txBody>
          <a:bodyPr/>
          <a:lstStyle/>
          <a:p>
            <a:pPr>
              <a:defRPr/>
            </a:pPr>
            <a:fld id="{725C68B6-61C2-468F-89AB-4B9F7531AA68}" type="slidenum">
              <a:rPr lang="ru-RU"/>
              <a:pPr>
                <a:defRPr/>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showMasterPhAnim="0" type="objTx" preserve="1" userDrawn="1">
  <p:cSld name="1_Объект с подписью">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457200" y="216778"/>
            <a:ext cx="3810000" cy="1162050"/>
          </a:xfrm>
          <a:prstGeom prst="rect">
            <a:avLst/>
          </a:prstGeom>
          <a:ln>
            <a:noFill/>
          </a:ln>
        </p:spPr>
        <p:txBody>
          <a:bodyPr anchor="b"/>
          <a:lstStyle>
            <a:lvl1pPr algn="l">
              <a:lnSpc>
                <a:spcPts val="2000"/>
              </a:lnSpc>
              <a:buNone/>
              <a:defRPr sz="2200" b="1" cap="all"/>
            </a:lvl1pPr>
          </a:lstStyle>
          <a:p>
            <a:pPr>
              <a:defRPr/>
            </a:pPr>
            <a:r>
              <a:rPr lang="ru-RU"/>
              <a:t>Образец заголовка</a:t>
            </a:r>
            <a:endParaRPr lang="en-US"/>
          </a:p>
        </p:txBody>
      </p:sp>
      <p:sp>
        <p:nvSpPr>
          <p:cNvPr id="3" name="Текст 2"/>
          <p:cNvSpPr>
            <a:spLocks noGrp="1"/>
          </p:cNvSpPr>
          <p:nvPr>
            <p:ph type="body" idx="2"/>
          </p:nvPr>
        </p:nvSpPr>
        <p:spPr bwMode="auto">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lstStyle>
          <a:p>
            <a:pPr lvl="0">
              <a:defRPr/>
            </a:pPr>
            <a:r>
              <a:rPr lang="ru-RU"/>
              <a:t>Образец текста</a:t>
            </a:r>
            <a:endParaRPr/>
          </a:p>
        </p:txBody>
      </p:sp>
      <p:sp>
        <p:nvSpPr>
          <p:cNvPr id="4" name="Содержимое 3"/>
          <p:cNvSpPr>
            <a:spLocks noGrp="1"/>
          </p:cNvSpPr>
          <p:nvPr>
            <p:ph sz="half" idx="1"/>
          </p:nvPr>
        </p:nvSpPr>
        <p:spPr bwMode="auto">
          <a:xfrm>
            <a:off x="457200" y="2133600"/>
            <a:ext cx="8153399" cy="3992563"/>
          </a:xfrm>
        </p:spPr>
        <p:txBody>
          <a:bodyPr/>
          <a:lstStyle>
            <a:lvl1pPr>
              <a:defRPr sz="3200"/>
            </a:lvl1pPr>
            <a:lvl2pPr>
              <a:defRPr sz="2800"/>
            </a:lvl2pPr>
            <a:lvl3pPr>
              <a:defRPr sz="2400"/>
            </a:lvl3pPr>
            <a:lvl4pPr>
              <a:defRPr sz="2000"/>
            </a:lvl4pPr>
            <a:lvl5pPr>
              <a:defRPr sz="2000"/>
            </a:lvl5p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en-US"/>
          </a:p>
        </p:txBody>
      </p:sp>
      <p:sp>
        <p:nvSpPr>
          <p:cNvPr id="5" name="Дата 4"/>
          <p:cNvSpPr>
            <a:spLocks noGrp="1"/>
          </p:cNvSpPr>
          <p:nvPr>
            <p:ph type="dt" sz="half" idx="10"/>
          </p:nvPr>
        </p:nvSpPr>
        <p:spPr bwMode="auto"/>
        <p:txBody>
          <a:bodyPr/>
          <a:lstStyle/>
          <a:p>
            <a:pPr>
              <a:defRPr/>
            </a:pPr>
            <a:fld id="{5B106E36-FD25-4E2D-B0AA-010F637433A0}" type="datetimeFigureOut">
              <a:rPr lang="ru-RU"/>
              <a:pPr>
                <a:defRPr/>
              </a:pPr>
              <a:t>15.03.2026</a:t>
            </a:fld>
            <a:endParaRPr lang="ru-RU"/>
          </a:p>
        </p:txBody>
      </p:sp>
      <p:sp>
        <p:nvSpPr>
          <p:cNvPr id="6" name="Нижний колонтитул 5"/>
          <p:cNvSpPr>
            <a:spLocks noGrp="1"/>
          </p:cNvSpPr>
          <p:nvPr>
            <p:ph type="ftr" sz="quarter" idx="11"/>
          </p:nvPr>
        </p:nvSpPr>
        <p:spPr bwMode="auto"/>
        <p:txBody>
          <a:bodyPr/>
          <a:lstStyle/>
          <a:p>
            <a:pPr>
              <a:defRPr/>
            </a:pPr>
            <a:endParaRPr lang="ru-RU"/>
          </a:p>
        </p:txBody>
      </p:sp>
      <p:sp>
        <p:nvSpPr>
          <p:cNvPr id="7" name="Номер слайда 6"/>
          <p:cNvSpPr>
            <a:spLocks noGrp="1"/>
          </p:cNvSpPr>
          <p:nvPr>
            <p:ph type="sldNum" sz="quarter" idx="12"/>
          </p:nvPr>
        </p:nvSpPr>
        <p:spPr bwMode="auto"/>
        <p:txBody>
          <a:bodyPr/>
          <a:lstStyle/>
          <a:p>
            <a:pPr>
              <a:defRPr/>
            </a:pPr>
            <a:fld id="{725C68B6-61C2-468F-89AB-4B9F7531AA68}"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pPr>
              <a:defRPr/>
            </a:pPr>
            <a:fld id="{5B106E36-FD25-4E2D-B0AA-010F637433A0}" type="datetimeFigureOut">
              <a:rPr lang="ru-RU" smtClean="0"/>
              <a:pPr>
                <a:defRPr/>
              </a:pPr>
              <a:t>15.03.2026</a:t>
            </a:fld>
            <a:endParaRPr lang="ru-RU"/>
          </a:p>
        </p:txBody>
      </p:sp>
      <p:sp>
        <p:nvSpPr>
          <p:cNvPr id="5" name="Нижний колонтитул 4"/>
          <p:cNvSpPr>
            <a:spLocks noGrp="1"/>
          </p:cNvSpPr>
          <p:nvPr>
            <p:ph type="ftr" sz="quarter" idx="11"/>
          </p:nvPr>
        </p:nvSpPr>
        <p:spPr/>
        <p:txBody>
          <a:bodyPr/>
          <a:lstStyle>
            <a:extLst/>
          </a:lstStyle>
          <a:p>
            <a:pPr>
              <a:defRPr/>
            </a:pPr>
            <a:endParaRPr lang="ru-RU"/>
          </a:p>
        </p:txBody>
      </p:sp>
      <p:sp>
        <p:nvSpPr>
          <p:cNvPr id="6" name="Номер слайда 5"/>
          <p:cNvSpPr>
            <a:spLocks noGrp="1"/>
          </p:cNvSpPr>
          <p:nvPr>
            <p:ph type="sldNum" sz="quarter" idx="12"/>
          </p:nvPr>
        </p:nvSpPr>
        <p:spPr/>
        <p:txBody>
          <a:bodyPr/>
          <a:lstStyle>
            <a:extLst/>
          </a:lstStyle>
          <a:p>
            <a:pPr>
              <a:defRPr/>
            </a:pPr>
            <a:fld id="{725C68B6-61C2-468F-89AB-4B9F7531AA68}" type="slidenum">
              <a:rPr lang="ru-RU" smtClean="0"/>
              <a:pPr>
                <a:defRPr/>
              </a:pPr>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showMasterPhAnim="0" type="picTx" preserve="1" userDrawn="1">
  <p:cSld name="1_Рисунок с подписью">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5886896" y="1066800"/>
            <a:ext cx="2743200" cy="1981200"/>
          </a:xfrm>
        </p:spPr>
        <p:txBody>
          <a:bodyPr anchor="b">
            <a:noAutofit/>
          </a:bodyPr>
          <a:lstStyle>
            <a:lvl1pPr algn="l">
              <a:buNone/>
              <a:defRPr sz="2100" b="1"/>
            </a:lvl1pPr>
          </a:lstStyle>
          <a:p>
            <a:pPr>
              <a:defRPr/>
            </a:pPr>
            <a:r>
              <a:rPr lang="ru-RU"/>
              <a:t>Образец заголовка</a:t>
            </a:r>
            <a:endParaRPr lang="en-US"/>
          </a:p>
        </p:txBody>
      </p:sp>
      <p:sp>
        <p:nvSpPr>
          <p:cNvPr id="5" name="Дата 4"/>
          <p:cNvSpPr>
            <a:spLocks noGrp="1"/>
          </p:cNvSpPr>
          <p:nvPr>
            <p:ph type="dt" sz="half" idx="10"/>
          </p:nvPr>
        </p:nvSpPr>
        <p:spPr bwMode="auto"/>
        <p:txBody>
          <a:bodyPr/>
          <a:lstStyle/>
          <a:p>
            <a:pPr>
              <a:defRPr/>
            </a:pPr>
            <a:fld id="{5B106E36-FD25-4E2D-B0AA-010F637433A0}" type="datetimeFigureOut">
              <a:rPr lang="ru-RU"/>
              <a:pPr>
                <a:defRPr/>
              </a:pPr>
              <a:t>15.03.2026</a:t>
            </a:fld>
            <a:endParaRPr lang="ru-RU"/>
          </a:p>
        </p:txBody>
      </p:sp>
      <p:sp>
        <p:nvSpPr>
          <p:cNvPr id="6" name="Нижний колонтитул 5"/>
          <p:cNvSpPr>
            <a:spLocks noGrp="1"/>
          </p:cNvSpPr>
          <p:nvPr>
            <p:ph type="ftr" sz="quarter" idx="11"/>
          </p:nvPr>
        </p:nvSpPr>
        <p:spPr bwMode="auto"/>
        <p:txBody>
          <a:bodyPr/>
          <a:lstStyle/>
          <a:p>
            <a:pPr>
              <a:defRPr/>
            </a:pPr>
            <a:endParaRPr lang="ru-RU"/>
          </a:p>
        </p:txBody>
      </p:sp>
      <p:sp>
        <p:nvSpPr>
          <p:cNvPr id="7" name="Номер слайда 6"/>
          <p:cNvSpPr>
            <a:spLocks noGrp="1"/>
          </p:cNvSpPr>
          <p:nvPr>
            <p:ph type="sldNum" sz="quarter" idx="12"/>
          </p:nvPr>
        </p:nvSpPr>
        <p:spPr bwMode="auto"/>
        <p:txBody>
          <a:bodyPr/>
          <a:lstStyle/>
          <a:p>
            <a:pPr>
              <a:defRPr/>
            </a:pPr>
            <a:fld id="{725C68B6-61C2-468F-89AB-4B9F7531AA68}" type="slidenum">
              <a:rPr lang="ru-RU"/>
              <a:pPr>
                <a:defRPr/>
              </a:pPr>
              <a:t>‹#›</a:t>
            </a:fld>
            <a:endParaRPr lang="ru-RU"/>
          </a:p>
        </p:txBody>
      </p:sp>
      <p:sp>
        <p:nvSpPr>
          <p:cNvPr id="8" name="Прямоугольник 7"/>
          <p:cNvSpPr/>
          <p:nvPr/>
        </p:nvSpPr>
        <p:spPr bwMode="auto">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p:spPr>
        <p:txBody>
          <a:bodyPr lIns="91440" tIns="274320" rtlCol="0" anchor="t">
            <a:normAutofit/>
          </a:bodyPr>
          <a:lstStyle/>
          <a:p>
            <a:pPr marL="0" indent="-283464" algn="l">
              <a:lnSpc>
                <a:spcPts val="3000"/>
              </a:lnSpc>
              <a:spcBef>
                <a:spcPts val="600"/>
              </a:spcBef>
              <a:buClr>
                <a:schemeClr val="accent1"/>
              </a:buClr>
              <a:buSzPct val="80000"/>
              <a:buFont typeface="Wingdings 2"/>
              <a:buNone/>
              <a:defRPr/>
            </a:pPr>
            <a:endParaRPr lang="en-US" sz="3200">
              <a:solidFill>
                <a:schemeClr val="tx1"/>
              </a:solidFill>
              <a:latin typeface="Gill Sans MT"/>
              <a:ea typeface="Arial"/>
              <a:cs typeface="Arial"/>
            </a:endParaRPr>
          </a:p>
        </p:txBody>
      </p:sp>
      <p:sp>
        <p:nvSpPr>
          <p:cNvPr id="3" name="Рисунок 2"/>
          <p:cNvSpPr>
            <a:spLocks noGrp="1"/>
          </p:cNvSpPr>
          <p:nvPr>
            <p:ph type="pic" idx="1"/>
          </p:nvPr>
        </p:nvSpPr>
        <p:spPr bwMode="auto">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lstStyle>
          <a:p>
            <a:pPr marL="0" algn="l">
              <a:defRPr/>
            </a:pPr>
            <a:r>
              <a:rPr lang="ru-RU"/>
              <a:t>Вставка рисунка</a:t>
            </a:r>
            <a:endParaRPr lang="en-US"/>
          </a:p>
        </p:txBody>
      </p:sp>
      <p:sp>
        <p:nvSpPr>
          <p:cNvPr id="9" name="Блок-схема: процесс 8"/>
          <p:cNvSpPr/>
          <p:nvPr/>
        </p:nvSpPr>
        <p:spPr bwMode="auto">
          <a:xfrm rot="19468671">
            <a:off x="396725" y="954341"/>
            <a:ext cx="685800" cy="204310"/>
          </a:xfrm>
          <a:prstGeom prst="flowChartProcess">
            <a:avLst/>
          </a:prstGeom>
          <a:solidFill>
            <a:srgbClr val="FBFBFB">
              <a:alpha val="45098"/>
            </a:srgbClr>
          </a:solidFill>
          <a:ln w="6350" cap="rnd" cmpd="sng" algn="ctr">
            <a:solidFill>
              <a:srgbClr val="FFFFFF"/>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Блок-схема: процесс 9"/>
          <p:cNvSpPr/>
          <p:nvPr/>
        </p:nvSpPr>
        <p:spPr bwMode="auto">
          <a:xfrm rot="2103353" flipH="1">
            <a:off x="5003667" y="936786"/>
            <a:ext cx="649224" cy="204310"/>
          </a:xfrm>
          <a:prstGeom prst="flowChartProcess">
            <a:avLst/>
          </a:prstGeom>
          <a:solidFill>
            <a:srgbClr val="FBFBFB">
              <a:alpha val="45098"/>
            </a:srgbClr>
          </a:solidFill>
          <a:ln w="6350" cap="rnd" cmpd="sng" algn="ctr">
            <a:solidFill>
              <a:srgbClr val="FFFFFF"/>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 name="Текст 3"/>
          <p:cNvSpPr>
            <a:spLocks noGrp="1"/>
          </p:cNvSpPr>
          <p:nvPr>
            <p:ph type="body" sz="half" idx="2"/>
          </p:nvPr>
        </p:nvSpPr>
        <p:spPr bwMode="auto">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lstStyle>
          <a:p>
            <a:pPr lvl="0">
              <a:defRPr/>
            </a:pPr>
            <a:r>
              <a:rPr lang="ru-RU"/>
              <a:t>Образец текста</a:t>
            </a:r>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PhAnim="0" type="vertTx" preserve="1" userDrawn="1">
  <p:cSld name="1_Заголовок и вертикальный текст">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p:txBody>
          <a:bodyPr/>
          <a:lstStyle/>
          <a:p>
            <a:pPr>
              <a:defRPr/>
            </a:pPr>
            <a:r>
              <a:rPr lang="ru-RU"/>
              <a:t>Образец заголовка</a:t>
            </a:r>
            <a:endParaRPr lang="en-US"/>
          </a:p>
        </p:txBody>
      </p:sp>
      <p:sp>
        <p:nvSpPr>
          <p:cNvPr id="3" name="Вертикальный текст 2"/>
          <p:cNvSpPr>
            <a:spLocks noGrp="1"/>
          </p:cNvSpPr>
          <p:nvPr>
            <p:ph type="body" orient="vert" idx="1"/>
          </p:nvPr>
        </p:nvSpPr>
        <p:spPr bwMode="auto"/>
        <p:txBody>
          <a:bodyPr vert="eaVert"/>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en-US"/>
          </a:p>
        </p:txBody>
      </p:sp>
      <p:sp>
        <p:nvSpPr>
          <p:cNvPr id="4" name="Дата 3"/>
          <p:cNvSpPr>
            <a:spLocks noGrp="1"/>
          </p:cNvSpPr>
          <p:nvPr>
            <p:ph type="dt" sz="half" idx="10"/>
          </p:nvPr>
        </p:nvSpPr>
        <p:spPr bwMode="auto"/>
        <p:txBody>
          <a:bodyPr/>
          <a:lstStyle/>
          <a:p>
            <a:pPr>
              <a:defRPr/>
            </a:pPr>
            <a:fld id="{5B106E36-FD25-4E2D-B0AA-010F637433A0}" type="datetimeFigureOut">
              <a:rPr lang="ru-RU"/>
              <a:pPr>
                <a:defRPr/>
              </a:pPr>
              <a:t>15.03.2026</a:t>
            </a:fld>
            <a:endParaRPr lang="ru-RU"/>
          </a:p>
        </p:txBody>
      </p:sp>
      <p:sp>
        <p:nvSpPr>
          <p:cNvPr id="5" name="Нижний колонтитул 4"/>
          <p:cNvSpPr>
            <a:spLocks noGrp="1"/>
          </p:cNvSpPr>
          <p:nvPr>
            <p:ph type="ftr" sz="quarter" idx="11"/>
          </p:nvPr>
        </p:nvSpPr>
        <p:spPr bwMode="auto"/>
        <p:txBody>
          <a:bodyPr/>
          <a:lstStyle/>
          <a:p>
            <a:pPr>
              <a:defRPr/>
            </a:pPr>
            <a:endParaRPr lang="ru-RU"/>
          </a:p>
        </p:txBody>
      </p:sp>
      <p:sp>
        <p:nvSpPr>
          <p:cNvPr id="6" name="Номер слайда 5"/>
          <p:cNvSpPr>
            <a:spLocks noGrp="1"/>
          </p:cNvSpPr>
          <p:nvPr>
            <p:ph type="sldNum" sz="quarter" idx="12"/>
          </p:nvPr>
        </p:nvSpPr>
        <p:spPr bwMode="auto"/>
        <p:txBody>
          <a:bodyPr/>
          <a:lstStyle/>
          <a:p>
            <a:pPr>
              <a:defRPr/>
            </a:pPr>
            <a:fld id="{725C68B6-61C2-468F-89AB-4B9F7531AA68}" type="slidenum">
              <a:rPr lang="ru-RU"/>
              <a:pPr>
                <a:defRPr/>
              </a:pPr>
              <a:t>‹#›</a:t>
            </a:fld>
            <a:endParaRPr lang="ru-R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PhAnim="0" type="vertTitleAndTx" preserve="1" userDrawn="1">
  <p:cSld name="1_Вертикальный заголовок и текст">
    <p:spTree>
      <p:nvGrpSpPr>
        <p:cNvPr id="1" name=""/>
        <p:cNvGrpSpPr/>
        <p:nvPr/>
      </p:nvGrpSpPr>
      <p:grpSpPr bwMode="auto">
        <a:xfrm>
          <a:off x="0" y="0"/>
          <a:ext cx="0" cy="0"/>
          <a:chOff x="0" y="0"/>
          <a:chExt cx="0" cy="0"/>
        </a:xfrm>
      </p:grpSpPr>
      <p:sp>
        <p:nvSpPr>
          <p:cNvPr id="2" name="Вертикальный заголовок 1"/>
          <p:cNvSpPr>
            <a:spLocks noGrp="1"/>
          </p:cNvSpPr>
          <p:nvPr>
            <p:ph type="title" orient="vert"/>
          </p:nvPr>
        </p:nvSpPr>
        <p:spPr bwMode="auto">
          <a:xfrm>
            <a:off x="6858000" y="274639"/>
            <a:ext cx="1828800" cy="5851525"/>
          </a:xfrm>
        </p:spPr>
        <p:txBody>
          <a:bodyPr vert="eaVert"/>
          <a:lstStyle/>
          <a:p>
            <a:pPr>
              <a:defRPr/>
            </a:pPr>
            <a:r>
              <a:rPr lang="ru-RU"/>
              <a:t>Образец заголовка</a:t>
            </a:r>
            <a:endParaRPr lang="en-US"/>
          </a:p>
        </p:txBody>
      </p:sp>
      <p:sp>
        <p:nvSpPr>
          <p:cNvPr id="3" name="Вертикальный текст 2"/>
          <p:cNvSpPr>
            <a:spLocks noGrp="1"/>
          </p:cNvSpPr>
          <p:nvPr>
            <p:ph type="body" orient="vert" idx="1"/>
          </p:nvPr>
        </p:nvSpPr>
        <p:spPr bwMode="auto">
          <a:xfrm>
            <a:off x="1143000" y="274640"/>
            <a:ext cx="5562600" cy="5851525"/>
          </a:xfrm>
        </p:spPr>
        <p:txBody>
          <a:bodyPr vert="eaVert"/>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en-US"/>
          </a:p>
        </p:txBody>
      </p:sp>
      <p:sp>
        <p:nvSpPr>
          <p:cNvPr id="4" name="Дата 3"/>
          <p:cNvSpPr>
            <a:spLocks noGrp="1"/>
          </p:cNvSpPr>
          <p:nvPr>
            <p:ph type="dt" sz="half" idx="10"/>
          </p:nvPr>
        </p:nvSpPr>
        <p:spPr bwMode="auto"/>
        <p:txBody>
          <a:bodyPr/>
          <a:lstStyle/>
          <a:p>
            <a:pPr>
              <a:defRPr/>
            </a:pPr>
            <a:fld id="{5B106E36-FD25-4E2D-B0AA-010F637433A0}" type="datetimeFigureOut">
              <a:rPr lang="ru-RU"/>
              <a:pPr>
                <a:defRPr/>
              </a:pPr>
              <a:t>15.03.2026</a:t>
            </a:fld>
            <a:endParaRPr lang="ru-RU"/>
          </a:p>
        </p:txBody>
      </p:sp>
      <p:sp>
        <p:nvSpPr>
          <p:cNvPr id="5" name="Нижний колонтитул 4"/>
          <p:cNvSpPr>
            <a:spLocks noGrp="1"/>
          </p:cNvSpPr>
          <p:nvPr>
            <p:ph type="ftr" sz="quarter" idx="11"/>
          </p:nvPr>
        </p:nvSpPr>
        <p:spPr bwMode="auto"/>
        <p:txBody>
          <a:bodyPr/>
          <a:lstStyle/>
          <a:p>
            <a:pPr>
              <a:defRPr/>
            </a:pPr>
            <a:endParaRPr lang="ru-RU"/>
          </a:p>
        </p:txBody>
      </p:sp>
      <p:sp>
        <p:nvSpPr>
          <p:cNvPr id="6" name="Номер слайда 5"/>
          <p:cNvSpPr>
            <a:spLocks noGrp="1"/>
          </p:cNvSpPr>
          <p:nvPr>
            <p:ph type="sldNum" sz="quarter" idx="12"/>
          </p:nvPr>
        </p:nvSpPr>
        <p:spPr bwMode="auto"/>
        <p:txBody>
          <a:bodyPr/>
          <a:lstStyle/>
          <a:p>
            <a:pPr>
              <a:defRPr/>
            </a:pPr>
            <a:fld id="{725C68B6-61C2-468F-89AB-4B9F7531AA68}"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pPr>
              <a:defRPr/>
            </a:pPr>
            <a:fld id="{5B106E36-FD25-4E2D-B0AA-010F637433A0}" type="datetimeFigureOut">
              <a:rPr lang="ru-RU" smtClean="0"/>
              <a:pPr>
                <a:defRPr/>
              </a:pPr>
              <a:t>15.03.2026</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pPr>
              <a:defRPr/>
            </a:pPr>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pPr>
              <a:defRPr/>
            </a:pPr>
            <a:fld id="{725C68B6-61C2-468F-89AB-4B9F7531AA68}" type="slidenum">
              <a:rPr lang="ru-RU" smtClean="0"/>
              <a:pPr>
                <a:defRPr/>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pPr>
              <a:defRPr/>
            </a:pPr>
            <a:fld id="{5B106E36-FD25-4E2D-B0AA-010F637433A0}" type="datetimeFigureOut">
              <a:rPr lang="ru-RU" smtClean="0"/>
              <a:pPr>
                <a:defRPr/>
              </a:pPr>
              <a:t>15.03.2026</a:t>
            </a:fld>
            <a:endParaRPr lang="ru-RU"/>
          </a:p>
        </p:txBody>
      </p:sp>
      <p:sp>
        <p:nvSpPr>
          <p:cNvPr id="6" name="Нижний колонтитул 5"/>
          <p:cNvSpPr>
            <a:spLocks noGrp="1"/>
          </p:cNvSpPr>
          <p:nvPr>
            <p:ph type="ftr" sz="quarter" idx="11"/>
          </p:nvPr>
        </p:nvSpPr>
        <p:spPr/>
        <p:txBody>
          <a:bodyPr/>
          <a:lstStyle>
            <a:extLst/>
          </a:lstStyle>
          <a:p>
            <a:pPr>
              <a:defRPr/>
            </a:pPr>
            <a:endParaRPr lang="ru-RU"/>
          </a:p>
        </p:txBody>
      </p:sp>
      <p:sp>
        <p:nvSpPr>
          <p:cNvPr id="7" name="Номер слайда 6"/>
          <p:cNvSpPr>
            <a:spLocks noGrp="1"/>
          </p:cNvSpPr>
          <p:nvPr>
            <p:ph type="sldNum" sz="quarter" idx="12"/>
          </p:nvPr>
        </p:nvSpPr>
        <p:spPr/>
        <p:txBody>
          <a:bodyPr/>
          <a:lstStyle>
            <a:extLst/>
          </a:lstStyle>
          <a:p>
            <a:pPr>
              <a:defRPr/>
            </a:pPr>
            <a:fld id="{725C68B6-61C2-468F-89AB-4B9F7531AA68}" type="slidenum">
              <a:rPr lang="ru-RU" smtClean="0"/>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pPr>
              <a:defRPr/>
            </a:pPr>
            <a:fld id="{5B106E36-FD25-4E2D-B0AA-010F637433A0}" type="datetimeFigureOut">
              <a:rPr lang="ru-RU" smtClean="0"/>
              <a:pPr>
                <a:defRPr/>
              </a:pPr>
              <a:t>15.03.2026</a:t>
            </a:fld>
            <a:endParaRPr lang="ru-RU"/>
          </a:p>
        </p:txBody>
      </p:sp>
      <p:sp>
        <p:nvSpPr>
          <p:cNvPr id="8" name="Нижний колонтитул 7"/>
          <p:cNvSpPr>
            <a:spLocks noGrp="1"/>
          </p:cNvSpPr>
          <p:nvPr>
            <p:ph type="ftr" sz="quarter" idx="11"/>
          </p:nvPr>
        </p:nvSpPr>
        <p:spPr/>
        <p:txBody>
          <a:bodyPr/>
          <a:lstStyle>
            <a:extLst/>
          </a:lstStyle>
          <a:p>
            <a:pPr>
              <a:defRPr/>
            </a:pPr>
            <a:endParaRPr lang="ru-RU"/>
          </a:p>
        </p:txBody>
      </p:sp>
      <p:sp>
        <p:nvSpPr>
          <p:cNvPr id="9" name="Номер слайда 8"/>
          <p:cNvSpPr>
            <a:spLocks noGrp="1"/>
          </p:cNvSpPr>
          <p:nvPr>
            <p:ph type="sldNum" sz="quarter" idx="12"/>
          </p:nvPr>
        </p:nvSpPr>
        <p:spPr/>
        <p:txBody>
          <a:bodyPr/>
          <a:lstStyle>
            <a:extLst/>
          </a:lstStyle>
          <a:p>
            <a:pPr>
              <a:defRPr/>
            </a:pPr>
            <a:fld id="{725C68B6-61C2-468F-89AB-4B9F7531AA68}" type="slidenum">
              <a:rPr lang="ru-RU" smtClean="0"/>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pPr>
              <a:defRPr/>
            </a:pPr>
            <a:fld id="{5B106E36-FD25-4E2D-B0AA-010F637433A0}" type="datetimeFigureOut">
              <a:rPr lang="ru-RU" smtClean="0"/>
              <a:pPr>
                <a:defRPr/>
              </a:pPr>
              <a:t>15.03.2026</a:t>
            </a:fld>
            <a:endParaRPr lang="ru-RU"/>
          </a:p>
        </p:txBody>
      </p:sp>
      <p:sp>
        <p:nvSpPr>
          <p:cNvPr id="4" name="Нижний колонтитул 3"/>
          <p:cNvSpPr>
            <a:spLocks noGrp="1"/>
          </p:cNvSpPr>
          <p:nvPr>
            <p:ph type="ftr" sz="quarter" idx="11"/>
          </p:nvPr>
        </p:nvSpPr>
        <p:spPr/>
        <p:txBody>
          <a:bodyPr/>
          <a:lstStyle>
            <a:extLst/>
          </a:lstStyle>
          <a:p>
            <a:pPr>
              <a:defRPr/>
            </a:pPr>
            <a:endParaRPr lang="ru-RU"/>
          </a:p>
        </p:txBody>
      </p:sp>
      <p:sp>
        <p:nvSpPr>
          <p:cNvPr id="5" name="Номер слайда 4"/>
          <p:cNvSpPr>
            <a:spLocks noGrp="1"/>
          </p:cNvSpPr>
          <p:nvPr>
            <p:ph type="sldNum" sz="quarter" idx="12"/>
          </p:nvPr>
        </p:nvSpPr>
        <p:spPr/>
        <p:txBody>
          <a:bodyPr/>
          <a:lstStyle>
            <a:extLst/>
          </a:lstStyle>
          <a:p>
            <a:pPr>
              <a:defRPr/>
            </a:pPr>
            <a:fld id="{725C68B6-61C2-468F-89AB-4B9F7531AA68}" type="slidenum">
              <a:rPr lang="ru-RU" smtClean="0"/>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pPr>
              <a:defRPr/>
            </a:pPr>
            <a:fld id="{5B106E36-FD25-4E2D-B0AA-010F637433A0}" type="datetimeFigureOut">
              <a:rPr lang="ru-RU" smtClean="0"/>
              <a:pPr>
                <a:defRPr/>
              </a:pPr>
              <a:t>15.03.2026</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pPr>
              <a:defRPr/>
            </a:pPr>
            <a:endParaRPr lang="ru-RU"/>
          </a:p>
        </p:txBody>
      </p:sp>
      <p:sp>
        <p:nvSpPr>
          <p:cNvPr id="4" name="Номер слайда 3"/>
          <p:cNvSpPr>
            <a:spLocks noGrp="1"/>
          </p:cNvSpPr>
          <p:nvPr>
            <p:ph type="sldNum" sz="quarter" idx="12"/>
          </p:nvPr>
        </p:nvSpPr>
        <p:spPr/>
        <p:txBody>
          <a:bodyPr/>
          <a:lstStyle>
            <a:extLst/>
          </a:lstStyle>
          <a:p>
            <a:pPr>
              <a:defRPr/>
            </a:pPr>
            <a:fld id="{725C68B6-61C2-468F-89AB-4B9F7531AA68}" type="slidenum">
              <a:rPr lang="ru-RU" smtClean="0"/>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pPr>
              <a:defRPr/>
            </a:pPr>
            <a:fld id="{5B106E36-FD25-4E2D-B0AA-010F637433A0}" type="datetimeFigureOut">
              <a:rPr lang="ru-RU" smtClean="0"/>
              <a:pPr>
                <a:defRPr/>
              </a:pPr>
              <a:t>15.03.2026</a:t>
            </a:fld>
            <a:endParaRPr lang="ru-RU"/>
          </a:p>
        </p:txBody>
      </p:sp>
      <p:sp>
        <p:nvSpPr>
          <p:cNvPr id="6" name="Нижний колонтитул 5"/>
          <p:cNvSpPr>
            <a:spLocks noGrp="1"/>
          </p:cNvSpPr>
          <p:nvPr>
            <p:ph type="ftr" sz="quarter" idx="11"/>
          </p:nvPr>
        </p:nvSpPr>
        <p:spPr/>
        <p:txBody>
          <a:bodyPr/>
          <a:lstStyle>
            <a:extLst/>
          </a:lstStyle>
          <a:p>
            <a:pPr>
              <a:defRPr/>
            </a:pPr>
            <a:endParaRPr lang="ru-RU"/>
          </a:p>
        </p:txBody>
      </p:sp>
      <p:sp>
        <p:nvSpPr>
          <p:cNvPr id="7" name="Номер слайда 6"/>
          <p:cNvSpPr>
            <a:spLocks noGrp="1"/>
          </p:cNvSpPr>
          <p:nvPr>
            <p:ph type="sldNum" sz="quarter" idx="12"/>
          </p:nvPr>
        </p:nvSpPr>
        <p:spPr/>
        <p:txBody>
          <a:bodyPr/>
          <a:lstStyle>
            <a:extLst/>
          </a:lstStyle>
          <a:p>
            <a:pPr>
              <a:defRPr/>
            </a:pPr>
            <a:fld id="{725C68B6-61C2-468F-89AB-4B9F7531AA68}" type="slidenum">
              <a:rPr lang="ru-RU" smtClean="0"/>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pPr>
              <a:defRPr/>
            </a:pPr>
            <a:fld id="{5B106E36-FD25-4E2D-B0AA-010F637433A0}" type="datetimeFigureOut">
              <a:rPr lang="ru-RU" smtClean="0"/>
              <a:pPr>
                <a:defRPr/>
              </a:pPr>
              <a:t>15.03.2026</a:t>
            </a:fld>
            <a:endParaRPr lang="ru-RU"/>
          </a:p>
        </p:txBody>
      </p:sp>
      <p:sp>
        <p:nvSpPr>
          <p:cNvPr id="6" name="Нижний колонтитул 5"/>
          <p:cNvSpPr>
            <a:spLocks noGrp="1"/>
          </p:cNvSpPr>
          <p:nvPr>
            <p:ph type="ftr" sz="quarter" idx="11"/>
          </p:nvPr>
        </p:nvSpPr>
        <p:spPr/>
        <p:txBody>
          <a:bodyPr/>
          <a:lstStyle>
            <a:extLst/>
          </a:lstStyle>
          <a:p>
            <a:pPr>
              <a:defRPr/>
            </a:pPr>
            <a:endParaRPr lang="ru-RU"/>
          </a:p>
        </p:txBody>
      </p:sp>
      <p:sp>
        <p:nvSpPr>
          <p:cNvPr id="7" name="Номер слайда 6"/>
          <p:cNvSpPr>
            <a:spLocks noGrp="1"/>
          </p:cNvSpPr>
          <p:nvPr>
            <p:ph type="sldNum" sz="quarter" idx="12"/>
          </p:nvPr>
        </p:nvSpPr>
        <p:spPr/>
        <p:txBody>
          <a:bodyPr/>
          <a:lstStyle>
            <a:extLst/>
          </a:lstStyle>
          <a:p>
            <a:pPr>
              <a:defRPr/>
            </a:pPr>
            <a:fld id="{725C68B6-61C2-468F-89AB-4B9F7531AA68}" type="slidenum">
              <a:rPr lang="ru-RU" smtClean="0"/>
              <a:pPr>
                <a:defRPr/>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24">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pPr>
              <a:defRPr/>
            </a:pPr>
            <a:fld id="{5B106E36-FD25-4E2D-B0AA-010F637433A0}" type="datetimeFigureOut">
              <a:rPr lang="ru-RU" smtClean="0"/>
              <a:pPr>
                <a:defRPr/>
              </a:pPr>
              <a:t>15.03.2026</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pPr>
              <a:defRPr/>
            </a:pPr>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pPr>
              <a:defRPr/>
            </a:pPr>
            <a:fld id="{725C68B6-61C2-468F-89AB-4B9F7531AA68}" type="slidenum">
              <a:rPr lang="ru-RU" smtClean="0"/>
              <a:pPr>
                <a:defRPr/>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49" r:id="rId12"/>
    <p:sldLayoutId id="2147483650" r:id="rId13"/>
    <p:sldLayoutId id="2147483651" r:id="rId14"/>
    <p:sldLayoutId id="2147483652" r:id="rId15"/>
    <p:sldLayoutId id="2147483653" r:id="rId16"/>
    <p:sldLayoutId id="2147483654" r:id="rId17"/>
    <p:sldLayoutId id="2147483655" r:id="rId18"/>
    <p:sldLayoutId id="2147483656" r:id="rId19"/>
    <p:sldLayoutId id="2147483657" r:id="rId20"/>
    <p:sldLayoutId id="2147483658" r:id="rId21"/>
    <p:sldLayoutId id="2147483659" r:id="rId22"/>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Заголовок 1"/>
          <p:cNvSpPr>
            <a:spLocks noGrp="1"/>
          </p:cNvSpPr>
          <p:nvPr>
            <p:ph type="ctrTitle"/>
          </p:nvPr>
        </p:nvSpPr>
        <p:spPr bwMode="auto">
          <a:xfrm>
            <a:off x="1403648" y="260649"/>
            <a:ext cx="7054552" cy="3239789"/>
          </a:xfrm>
          <a:prstGeom prst="rect">
            <a:avLst/>
          </a:prstGeom>
          <a:noFill/>
        </p:spPr>
        <p:txBody>
          <a:bodyPr>
            <a:normAutofit/>
          </a:bodyPr>
          <a:lstStyle/>
          <a:p>
            <a:pPr algn="ctr">
              <a:defRPr/>
            </a:pPr>
            <a:r>
              <a:rPr lang="ru-RU" dirty="0" smtClean="0"/>
              <a:t>Как</a:t>
            </a:r>
            <a:r>
              <a:rPr lang="ru-RU" b="1" dirty="0" smtClean="0"/>
              <a:t> </a:t>
            </a:r>
            <a:r>
              <a:rPr lang="ru-RU" sz="3600" dirty="0" smtClean="0">
                <a:solidFill>
                  <a:schemeClr val="accent4">
                    <a:lumMod val="50000"/>
                  </a:schemeClr>
                </a:solidFill>
              </a:rPr>
              <a:t>развивать речь</a:t>
            </a:r>
            <a:r>
              <a:rPr lang="ru-RU" sz="3600" dirty="0"/>
              <a:t> младших </a:t>
            </a:r>
            <a:r>
              <a:rPr lang="ru-RU" sz="3600" dirty="0" smtClean="0"/>
              <a:t>дошкольников</a:t>
            </a:r>
            <a:r>
              <a:rPr lang="ru-RU" sz="3600" dirty="0"/>
              <a:t/>
            </a:r>
            <a:br>
              <a:rPr lang="ru-RU" sz="3600" dirty="0"/>
            </a:br>
            <a:endParaRPr lang="ru-RU" sz="3600" dirty="0"/>
          </a:p>
        </p:txBody>
      </p:sp>
      <p:pic>
        <p:nvPicPr>
          <p:cNvPr id="6146" name="Picture 2" descr="http://pix.timeout.ru/275013.png"/>
          <p:cNvPicPr>
            <a:picLocks noChangeAspect="1" noChangeArrowheads="1"/>
          </p:cNvPicPr>
          <p:nvPr/>
        </p:nvPicPr>
        <p:blipFill>
          <a:blip r:embed="rId2"/>
          <a:stretch/>
        </p:blipFill>
        <p:spPr bwMode="auto">
          <a:xfrm>
            <a:off x="1857356" y="3214686"/>
            <a:ext cx="5140861" cy="3332040"/>
          </a:xfrm>
          <a:prstGeom prst="rect">
            <a:avLst/>
          </a:prstGeom>
          <a:noFill/>
        </p:spPr>
      </p:pic>
      <p:sp>
        <p:nvSpPr>
          <p:cNvPr id="4" name="Прямоугольник 3"/>
          <p:cNvSpPr/>
          <p:nvPr/>
        </p:nvSpPr>
        <p:spPr bwMode="auto">
          <a:xfrm>
            <a:off x="6572264" y="5857892"/>
            <a:ext cx="2286016" cy="7143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ru-RU"/>
          </a:p>
        </p:txBody>
      </p:sp>
    </p:spTree>
  </p:cSld>
  <p:clrMapOvr>
    <a:masterClrMapping/>
  </p:clrMapOvr>
  <mc:AlternateContent xmlns:mc="http://schemas.openxmlformats.org/markup-compatibility/2006">
    <mc:Choice xmlns:p14="http://schemas.microsoft.com/office/powerpoint/2010/main" xmlns="" Requires="p14">
      <p:transition spd="slow" p14:dur="200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 name="Содержимое 2"/>
          <p:cNvSpPr>
            <a:spLocks noGrp="1"/>
          </p:cNvSpPr>
          <p:nvPr>
            <p:ph sz="half" idx="1"/>
          </p:nvPr>
        </p:nvSpPr>
        <p:spPr bwMode="auto">
          <a:xfrm>
            <a:off x="1435608" y="1071546"/>
            <a:ext cx="3657600" cy="5115894"/>
          </a:xfrm>
        </p:spPr>
        <p:txBody>
          <a:bodyPr>
            <a:normAutofit lnSpcReduction="10000"/>
          </a:bodyPr>
          <a:lstStyle/>
          <a:p>
            <a:pPr>
              <a:defRPr/>
            </a:pPr>
            <a:r>
              <a:rPr lang="ru-RU">
                <a:latin typeface="Times New Roman"/>
                <a:cs typeface="Times New Roman"/>
              </a:rPr>
              <a:t>гриб – …, </a:t>
            </a:r>
            <a:endParaRPr/>
          </a:p>
          <a:p>
            <a:pPr>
              <a:defRPr/>
            </a:pPr>
            <a:r>
              <a:rPr lang="ru-RU">
                <a:latin typeface="Times New Roman"/>
                <a:cs typeface="Times New Roman"/>
              </a:rPr>
              <a:t>лист - …, </a:t>
            </a:r>
            <a:endParaRPr/>
          </a:p>
          <a:p>
            <a:pPr>
              <a:defRPr/>
            </a:pPr>
            <a:r>
              <a:rPr lang="ru-RU">
                <a:latin typeface="Times New Roman"/>
                <a:cs typeface="Times New Roman"/>
              </a:rPr>
              <a:t>ветка - …, </a:t>
            </a:r>
            <a:endParaRPr/>
          </a:p>
          <a:p>
            <a:pPr>
              <a:defRPr/>
            </a:pPr>
            <a:r>
              <a:rPr lang="ru-RU">
                <a:latin typeface="Times New Roman"/>
                <a:cs typeface="Times New Roman"/>
              </a:rPr>
              <a:t>куст - …, </a:t>
            </a:r>
            <a:endParaRPr/>
          </a:p>
          <a:p>
            <a:pPr>
              <a:defRPr/>
            </a:pPr>
            <a:r>
              <a:rPr lang="ru-RU">
                <a:latin typeface="Times New Roman"/>
                <a:cs typeface="Times New Roman"/>
              </a:rPr>
              <a:t>ягода - …, </a:t>
            </a:r>
            <a:endParaRPr/>
          </a:p>
          <a:p>
            <a:pPr>
              <a:defRPr/>
            </a:pPr>
            <a:r>
              <a:rPr lang="ru-RU">
                <a:latin typeface="Times New Roman"/>
                <a:cs typeface="Times New Roman"/>
              </a:rPr>
              <a:t>трава - …, </a:t>
            </a:r>
            <a:endParaRPr/>
          </a:p>
          <a:p>
            <a:pPr>
              <a:defRPr/>
            </a:pPr>
            <a:r>
              <a:rPr lang="ru-RU">
                <a:latin typeface="Times New Roman"/>
                <a:cs typeface="Times New Roman"/>
              </a:rPr>
              <a:t>жук– …, </a:t>
            </a:r>
            <a:endParaRPr/>
          </a:p>
          <a:p>
            <a:pPr>
              <a:defRPr/>
            </a:pPr>
            <a:r>
              <a:rPr lang="ru-RU">
                <a:latin typeface="Times New Roman"/>
                <a:cs typeface="Times New Roman"/>
              </a:rPr>
              <a:t>елка –, </a:t>
            </a:r>
            <a:endParaRPr/>
          </a:p>
          <a:p>
            <a:pPr>
              <a:defRPr/>
            </a:pPr>
            <a:r>
              <a:rPr lang="ru-RU">
                <a:latin typeface="Times New Roman"/>
                <a:cs typeface="Times New Roman"/>
              </a:rPr>
              <a:t>цветок –…., </a:t>
            </a:r>
            <a:endParaRPr/>
          </a:p>
          <a:p>
            <a:pPr>
              <a:defRPr/>
            </a:pPr>
            <a:r>
              <a:rPr lang="ru-RU">
                <a:latin typeface="Times New Roman"/>
                <a:cs typeface="Times New Roman"/>
              </a:rPr>
              <a:t>дождь – …., </a:t>
            </a:r>
            <a:endParaRPr/>
          </a:p>
          <a:p>
            <a:pPr>
              <a:defRPr/>
            </a:pPr>
            <a:r>
              <a:rPr lang="ru-RU">
                <a:latin typeface="Times New Roman"/>
                <a:cs typeface="Times New Roman"/>
              </a:rPr>
              <a:t>облако- </a:t>
            </a:r>
            <a:r>
              <a:rPr lang="ru-RU"/>
              <a:t>….</a:t>
            </a:r>
            <a:endParaRPr/>
          </a:p>
          <a:p>
            <a:pPr>
              <a:defRPr/>
            </a:pPr>
            <a:endParaRPr lang="ru-RU"/>
          </a:p>
        </p:txBody>
      </p:sp>
      <p:sp>
        <p:nvSpPr>
          <p:cNvPr id="4" name="Содержимое 3"/>
          <p:cNvSpPr>
            <a:spLocks noGrp="1"/>
          </p:cNvSpPr>
          <p:nvPr>
            <p:ph sz="half" idx="2"/>
          </p:nvPr>
        </p:nvSpPr>
        <p:spPr bwMode="auto">
          <a:xfrm>
            <a:off x="5276088" y="857232"/>
            <a:ext cx="3657600" cy="5330208"/>
          </a:xfrm>
        </p:spPr>
        <p:txBody>
          <a:bodyPr>
            <a:normAutofit lnSpcReduction="10000"/>
          </a:bodyPr>
          <a:lstStyle/>
          <a:p>
            <a:pPr>
              <a:defRPr/>
            </a:pPr>
            <a:endParaRPr lang="ru-RU">
              <a:latin typeface="Times New Roman"/>
              <a:cs typeface="Times New Roman"/>
            </a:endParaRPr>
          </a:p>
          <a:p>
            <a:pPr>
              <a:defRPr/>
            </a:pPr>
            <a:r>
              <a:rPr lang="ru-RU">
                <a:latin typeface="Times New Roman"/>
                <a:cs typeface="Times New Roman"/>
              </a:rPr>
              <a:t>Лиса - ….,</a:t>
            </a:r>
            <a:endParaRPr/>
          </a:p>
          <a:p>
            <a:pPr>
              <a:defRPr/>
            </a:pPr>
            <a:r>
              <a:rPr lang="ru-RU">
                <a:latin typeface="Times New Roman"/>
                <a:cs typeface="Times New Roman"/>
              </a:rPr>
              <a:t> волк -….. , </a:t>
            </a:r>
            <a:endParaRPr/>
          </a:p>
          <a:p>
            <a:pPr>
              <a:defRPr/>
            </a:pPr>
            <a:r>
              <a:rPr lang="ru-RU">
                <a:latin typeface="Times New Roman"/>
                <a:cs typeface="Times New Roman"/>
              </a:rPr>
              <a:t>медведь -…., </a:t>
            </a:r>
            <a:endParaRPr/>
          </a:p>
          <a:p>
            <a:pPr>
              <a:defRPr/>
            </a:pPr>
            <a:r>
              <a:rPr lang="ru-RU">
                <a:latin typeface="Times New Roman"/>
                <a:cs typeface="Times New Roman"/>
              </a:rPr>
              <a:t>белка - ….,</a:t>
            </a:r>
            <a:endParaRPr/>
          </a:p>
          <a:p>
            <a:pPr>
              <a:defRPr/>
            </a:pPr>
            <a:r>
              <a:rPr lang="ru-RU">
                <a:latin typeface="Times New Roman"/>
                <a:cs typeface="Times New Roman"/>
              </a:rPr>
              <a:t> ёж – …., </a:t>
            </a:r>
            <a:endParaRPr/>
          </a:p>
          <a:p>
            <a:pPr>
              <a:defRPr/>
            </a:pPr>
            <a:r>
              <a:rPr lang="ru-RU">
                <a:latin typeface="Times New Roman"/>
                <a:cs typeface="Times New Roman"/>
              </a:rPr>
              <a:t>тигр – …., </a:t>
            </a:r>
            <a:endParaRPr/>
          </a:p>
          <a:p>
            <a:pPr>
              <a:defRPr/>
            </a:pPr>
            <a:r>
              <a:rPr lang="ru-RU">
                <a:latin typeface="Times New Roman"/>
                <a:cs typeface="Times New Roman"/>
              </a:rPr>
              <a:t>слон – …., </a:t>
            </a:r>
            <a:endParaRPr/>
          </a:p>
          <a:p>
            <a:pPr>
              <a:defRPr/>
            </a:pPr>
            <a:r>
              <a:rPr lang="ru-RU">
                <a:latin typeface="Times New Roman"/>
                <a:cs typeface="Times New Roman"/>
              </a:rPr>
              <a:t>лев – …., </a:t>
            </a:r>
            <a:endParaRPr/>
          </a:p>
          <a:p>
            <a:pPr>
              <a:defRPr/>
            </a:pPr>
            <a:r>
              <a:rPr lang="ru-RU">
                <a:latin typeface="Times New Roman"/>
                <a:cs typeface="Times New Roman"/>
              </a:rPr>
              <a:t>заяц – ….,</a:t>
            </a:r>
            <a:endParaRPr/>
          </a:p>
          <a:p>
            <a:pPr>
              <a:defRPr/>
            </a:pPr>
            <a:r>
              <a:rPr lang="ru-RU">
                <a:latin typeface="Times New Roman"/>
                <a:cs typeface="Times New Roman"/>
              </a:rPr>
              <a:t> мышь – ….</a:t>
            </a:r>
            <a:endParaRPr/>
          </a:p>
          <a:p>
            <a:pPr>
              <a:defRPr/>
            </a:pPr>
            <a:endParaRPr lang="ru-RU"/>
          </a:p>
        </p:txBody>
      </p:sp>
      <p:sp>
        <p:nvSpPr>
          <p:cNvPr id="5" name="Прямоугольник 4"/>
          <p:cNvSpPr/>
          <p:nvPr/>
        </p:nvSpPr>
        <p:spPr bwMode="auto">
          <a:xfrm>
            <a:off x="5429256" y="285728"/>
            <a:ext cx="3071834" cy="642942"/>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ru-RU" b="1" dirty="0">
                <a:solidFill>
                  <a:schemeClr val="tx1"/>
                </a:solidFill>
                <a:latin typeface="Times New Roman"/>
                <a:cs typeface="Times New Roman"/>
              </a:rPr>
              <a:t>Словесная игра "Большой - маленький?"</a:t>
            </a:r>
            <a:endParaRPr/>
          </a:p>
        </p:txBody>
      </p:sp>
      <p:sp>
        <p:nvSpPr>
          <p:cNvPr id="8" name="Прямоугольник 7"/>
          <p:cNvSpPr/>
          <p:nvPr/>
        </p:nvSpPr>
        <p:spPr bwMode="auto">
          <a:xfrm>
            <a:off x="1071538" y="285728"/>
            <a:ext cx="3071834" cy="642942"/>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ru-RU" b="1" dirty="0" smtClean="0">
                <a:solidFill>
                  <a:schemeClr val="tx1"/>
                </a:solidFill>
                <a:latin typeface="Times New Roman"/>
                <a:cs typeface="Times New Roman"/>
              </a:rPr>
              <a:t>Игра «Назови ласково»</a:t>
            </a:r>
            <a:endParaRPr/>
          </a:p>
        </p:txBody>
      </p:sp>
    </p:spTree>
  </p:cSld>
  <p:clrMapOvr>
    <a:masterClrMapping/>
  </p:clrMapOvr>
  <mc:AlternateContent xmlns:mc="http://schemas.openxmlformats.org/markup-compatibility/2006">
    <mc:Choice xmlns:p14="http://schemas.microsoft.com/office/powerpoint/2010/main" xmlns="" Requires="p14">
      <p:transition spd="slow" p14:dur="2000"/>
    </mc:Choice>
    <mc:Fallback>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500034" y="285728"/>
            <a:ext cx="7498080" cy="1868796"/>
          </a:xfrm>
        </p:spPr>
        <p:txBody>
          <a:bodyPr>
            <a:normAutofit/>
          </a:bodyPr>
          <a:lstStyle/>
          <a:p>
            <a:pPr algn="ctr">
              <a:defRPr/>
            </a:pPr>
            <a:r>
              <a:rPr lang="ru-RU" sz="2400" b="1" dirty="0">
                <a:solidFill>
                  <a:schemeClr val="tx2">
                    <a:lumMod val="75000"/>
                  </a:schemeClr>
                </a:solidFill>
                <a:latin typeface="Times New Roman"/>
                <a:cs typeface="Times New Roman"/>
              </a:rPr>
              <a:t>Многие специалисты считают, что на развитие речи ребенка особое влияние оказывает развитие рук, особенно </a:t>
            </a:r>
            <a:r>
              <a:rPr lang="ru-RU" sz="2400" b="1" dirty="0" smtClean="0">
                <a:solidFill>
                  <a:schemeClr val="tx2">
                    <a:lumMod val="75000"/>
                  </a:schemeClr>
                </a:solidFill>
                <a:latin typeface="Times New Roman"/>
                <a:cs typeface="Times New Roman"/>
              </a:rPr>
              <a:t>пальцев</a:t>
            </a:r>
            <a:endParaRPr lang="ru-RU" sz="2400" b="1" dirty="0">
              <a:solidFill>
                <a:schemeClr val="tx2">
                  <a:lumMod val="75000"/>
                </a:schemeClr>
              </a:solidFill>
              <a:latin typeface="Times New Roman"/>
              <a:cs typeface="Times New Roman"/>
            </a:endParaRPr>
          </a:p>
        </p:txBody>
      </p:sp>
      <p:sp>
        <p:nvSpPr>
          <p:cNvPr id="4" name="Содержимое 3"/>
          <p:cNvSpPr>
            <a:spLocks noGrp="1"/>
          </p:cNvSpPr>
          <p:nvPr>
            <p:ph sz="half" idx="1"/>
          </p:nvPr>
        </p:nvSpPr>
        <p:spPr bwMode="auto">
          <a:xfrm>
            <a:off x="500034" y="2714620"/>
            <a:ext cx="7576398" cy="3472820"/>
          </a:xfrm>
        </p:spPr>
        <p:txBody>
          <a:bodyPr>
            <a:normAutofit/>
          </a:bodyPr>
          <a:lstStyle/>
          <a:p>
            <a:pPr>
              <a:buNone/>
              <a:defRPr/>
            </a:pPr>
            <a:r>
              <a:rPr lang="ru-RU" dirty="0">
                <a:latin typeface="Times New Roman"/>
                <a:cs typeface="Times New Roman"/>
              </a:rPr>
              <a:t>     Знаменитый русский физиолог Иван Павлов говорил: «Руки учат голову, затем поумневшая голова учит руки, а умелые руки снова способствуют развитию мозга»</a:t>
            </a:r>
          </a:p>
        </p:txBody>
      </p:sp>
    </p:spTree>
  </p:cSld>
  <p:clrMapOvr>
    <a:masterClrMapping/>
  </p:clrMapOvr>
  <mc:AlternateContent xmlns:mc="http://schemas.openxmlformats.org/markup-compatibility/2006">
    <mc:Choice xmlns:p14="http://schemas.microsoft.com/office/powerpoint/2010/main" xmlns="" Requires="p14">
      <p:transition spd="slow" p14:dur="2000"/>
    </mc:Choice>
    <mc:Fallback>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prstGeom prst="rect">
            <a:avLst/>
          </a:prstGeom>
          <a:solidFill>
            <a:schemeClr val="accent2">
              <a:lumMod val="40000"/>
              <a:lumOff val="60000"/>
            </a:schemeClr>
          </a:solidFill>
        </p:spPr>
        <p:txBody>
          <a:bodyPr>
            <a:normAutofit/>
          </a:bodyPr>
          <a:lstStyle/>
          <a:p>
            <a:pPr algn="ctr">
              <a:defRPr/>
            </a:pPr>
            <a:r>
              <a:rPr lang="ru-RU" sz="3200" b="1" dirty="0">
                <a:solidFill>
                  <a:schemeClr val="accent1">
                    <a:lumMod val="75000"/>
                  </a:schemeClr>
                </a:solidFill>
                <a:latin typeface="Times New Roman"/>
                <a:cs typeface="Times New Roman"/>
              </a:rPr>
              <a:t>Необходимо создавать ситуацию успеха</a:t>
            </a:r>
          </a:p>
        </p:txBody>
      </p:sp>
      <p:sp>
        <p:nvSpPr>
          <p:cNvPr id="3" name="Содержимое 2"/>
          <p:cNvSpPr>
            <a:spLocks noGrp="1"/>
          </p:cNvSpPr>
          <p:nvPr>
            <p:ph idx="1"/>
          </p:nvPr>
        </p:nvSpPr>
        <p:spPr bwMode="auto">
          <a:xfrm>
            <a:off x="428596" y="2214554"/>
            <a:ext cx="7498080" cy="4115544"/>
          </a:xfrm>
        </p:spPr>
        <p:txBody>
          <a:bodyPr/>
          <a:lstStyle/>
          <a:p>
            <a:pPr>
              <a:buNone/>
              <a:defRPr/>
            </a:pPr>
            <a:r>
              <a:rPr lang="ru-RU" sz="2800" dirty="0">
                <a:latin typeface="Times New Roman"/>
                <a:cs typeface="Times New Roman"/>
              </a:rPr>
              <a:t>       Похвалить ребенка за интересный рассказ или за то, чему он вас научил.  У ребенка постепенно будет складываться понимание того, что делиться чем-то, рассказывать- это интересно и здорово!</a:t>
            </a:r>
            <a:endParaRPr/>
          </a:p>
          <a:p>
            <a:pPr>
              <a:defRPr/>
            </a:pPr>
            <a:endParaRPr lang="ru-RU" dirty="0"/>
          </a:p>
        </p:txBody>
      </p:sp>
    </p:spTree>
  </p:cSld>
  <p:clrMapOvr>
    <a:masterClrMapping/>
  </p:clrMapOvr>
  <mc:AlternateContent xmlns:mc="http://schemas.openxmlformats.org/markup-compatibility/2006">
    <mc:Choice xmlns:p14="http://schemas.microsoft.com/office/powerpoint/2010/main" xmlns="" Requires="p14">
      <p:transition spd="slow" p14:dur="2000"/>
    </mc:Choice>
    <mc:Fallback>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Заголовок 3"/>
          <p:cNvSpPr>
            <a:spLocks noGrp="1"/>
          </p:cNvSpPr>
          <p:nvPr>
            <p:ph type="title"/>
          </p:nvPr>
        </p:nvSpPr>
        <p:spPr bwMode="auto">
          <a:xfrm>
            <a:off x="1435608" y="188640"/>
            <a:ext cx="7498080" cy="1008112"/>
          </a:xfrm>
          <a:prstGeom prst="rect">
            <a:avLst/>
          </a:prstGeom>
          <a:solidFill>
            <a:schemeClr val="accent2">
              <a:lumMod val="40000"/>
              <a:lumOff val="60000"/>
            </a:schemeClr>
          </a:solidFill>
        </p:spPr>
        <p:txBody>
          <a:bodyPr>
            <a:normAutofit fontScale="90000"/>
          </a:bodyPr>
          <a:lstStyle/>
          <a:p>
            <a:pPr algn="ctr">
              <a:defRPr/>
            </a:pPr>
            <a:r>
              <a:rPr lang="ru-RU" b="1">
                <a:solidFill>
                  <a:schemeClr val="accent1">
                    <a:lumMod val="75000"/>
                  </a:schemeClr>
                </a:solidFill>
                <a:latin typeface="Times New Roman"/>
                <a:cs typeface="Times New Roman"/>
              </a:rPr>
              <a:t/>
            </a:r>
            <a:br>
              <a:rPr lang="ru-RU" b="1">
                <a:solidFill>
                  <a:schemeClr val="accent1">
                    <a:lumMod val="75000"/>
                  </a:schemeClr>
                </a:solidFill>
                <a:latin typeface="Times New Roman"/>
                <a:cs typeface="Times New Roman"/>
              </a:rPr>
            </a:br>
            <a:r>
              <a:rPr lang="ru-RU" b="1">
                <a:solidFill>
                  <a:schemeClr val="accent1">
                    <a:lumMod val="75000"/>
                  </a:schemeClr>
                </a:solidFill>
                <a:latin typeface="Times New Roman"/>
                <a:cs typeface="Times New Roman"/>
              </a:rPr>
              <a:t>Звуковая культура речи</a:t>
            </a:r>
            <a:r>
              <a:rPr lang="ru-RU">
                <a:solidFill>
                  <a:schemeClr val="accent1">
                    <a:lumMod val="75000"/>
                  </a:schemeClr>
                </a:solidFill>
              </a:rPr>
              <a:t/>
            </a:r>
            <a:br>
              <a:rPr lang="ru-RU">
                <a:solidFill>
                  <a:schemeClr val="accent1">
                    <a:lumMod val="75000"/>
                  </a:schemeClr>
                </a:solidFill>
              </a:rPr>
            </a:br>
            <a:endParaRPr lang="ru-RU"/>
          </a:p>
        </p:txBody>
      </p:sp>
      <p:sp>
        <p:nvSpPr>
          <p:cNvPr id="3" name="Содержимое 2"/>
          <p:cNvSpPr>
            <a:spLocks noGrp="1"/>
          </p:cNvSpPr>
          <p:nvPr>
            <p:ph idx="4294967295"/>
          </p:nvPr>
        </p:nvSpPr>
        <p:spPr bwMode="auto">
          <a:xfrm>
            <a:off x="0" y="1428736"/>
            <a:ext cx="7489825" cy="5256212"/>
          </a:xfrm>
        </p:spPr>
        <p:txBody>
          <a:bodyPr>
            <a:normAutofit/>
          </a:bodyPr>
          <a:lstStyle/>
          <a:p>
            <a:pPr algn="just">
              <a:buNone/>
              <a:defRPr/>
            </a:pPr>
            <a:r>
              <a:rPr lang="ru-RU" sz="2600" dirty="0">
                <a:latin typeface="Times New Roman"/>
                <a:cs typeface="Times New Roman"/>
              </a:rPr>
              <a:t>       У многих детей наблюдается смазанная, неясная речь. Это следствие вялых, неэнергичных движений губ и языка, малой подвижности нижней челюсти. Необходимы специальные упражнения (артикуляционная гимнастика) для мышц речевого аппарата. По своим результатам артикуляционная гимнастика подобна утренней зарядке, она усиливает кровообращение, укрепляет мышцы лица, гибкость частей речевого аппарата.</a:t>
            </a:r>
            <a:endParaRPr/>
          </a:p>
          <a:p>
            <a:pPr>
              <a:defRPr/>
            </a:pPr>
            <a:endParaRPr lang="ru-RU" dirty="0"/>
          </a:p>
        </p:txBody>
      </p:sp>
    </p:spTree>
  </p:cSld>
  <p:clrMapOvr>
    <a:masterClrMapping/>
  </p:clrMapOvr>
  <mc:AlternateContent xmlns:mc="http://schemas.openxmlformats.org/markup-compatibility/2006">
    <mc:Choice xmlns:p14="http://schemas.microsoft.com/office/powerpoint/2010/main" xmlns="" Requires="p14">
      <p:transition spd="slow" p14:dur="2000"/>
    </mc:Choice>
    <mc:Fallback>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5" name="Прямоугольник 4"/>
          <p:cNvSpPr/>
          <p:nvPr/>
        </p:nvSpPr>
        <p:spPr bwMode="auto">
          <a:xfrm>
            <a:off x="3419872" y="260648"/>
            <a:ext cx="3096344" cy="1368152"/>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ru-RU" sz="2800">
                <a:solidFill>
                  <a:schemeClr val="tx1">
                    <a:lumMod val="95000"/>
                    <a:lumOff val="5000"/>
                  </a:schemeClr>
                </a:solidFill>
                <a:latin typeface="Times New Roman"/>
                <a:cs typeface="Times New Roman"/>
              </a:rPr>
              <a:t>Артикуляционная гимнастика</a:t>
            </a:r>
          </a:p>
        </p:txBody>
      </p:sp>
      <p:sp>
        <p:nvSpPr>
          <p:cNvPr id="6" name="Блок-схема: процесс 5"/>
          <p:cNvSpPr/>
          <p:nvPr/>
        </p:nvSpPr>
        <p:spPr bwMode="auto">
          <a:xfrm>
            <a:off x="611560" y="1556792"/>
            <a:ext cx="1512168" cy="1224136"/>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ru-RU"/>
              <a:t>Упражнения для губ и щек.</a:t>
            </a:r>
            <a:endParaRPr/>
          </a:p>
        </p:txBody>
      </p:sp>
      <p:sp>
        <p:nvSpPr>
          <p:cNvPr id="7" name="Блок-схема: процесс 6"/>
          <p:cNvSpPr/>
          <p:nvPr/>
        </p:nvSpPr>
        <p:spPr bwMode="auto">
          <a:xfrm>
            <a:off x="971599" y="3212976"/>
            <a:ext cx="1512168" cy="108012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ru-RU"/>
              <a:t>Статические упражнения для языка</a:t>
            </a:r>
            <a:endParaRPr/>
          </a:p>
        </p:txBody>
      </p:sp>
      <p:sp>
        <p:nvSpPr>
          <p:cNvPr id="8" name="Блок-схема: процесс 7"/>
          <p:cNvSpPr/>
          <p:nvPr/>
        </p:nvSpPr>
        <p:spPr bwMode="auto">
          <a:xfrm>
            <a:off x="3635896" y="4653136"/>
            <a:ext cx="1800200" cy="115212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ru-RU"/>
              <a:t>Упражнения для развития подвижности губ</a:t>
            </a:r>
            <a:endParaRPr/>
          </a:p>
        </p:txBody>
      </p:sp>
      <p:sp>
        <p:nvSpPr>
          <p:cNvPr id="9" name="Блок-схема: процесс 8"/>
          <p:cNvSpPr/>
          <p:nvPr/>
        </p:nvSpPr>
        <p:spPr bwMode="auto">
          <a:xfrm>
            <a:off x="1547664" y="4653136"/>
            <a:ext cx="1728192" cy="115212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ru-RU"/>
              <a:t>Упражнения для губ</a:t>
            </a:r>
          </a:p>
        </p:txBody>
      </p:sp>
      <p:sp>
        <p:nvSpPr>
          <p:cNvPr id="10" name="Блок-схема: процесс 9"/>
          <p:cNvSpPr/>
          <p:nvPr/>
        </p:nvSpPr>
        <p:spPr bwMode="auto">
          <a:xfrm>
            <a:off x="5796136" y="4653136"/>
            <a:ext cx="2088232" cy="115212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ru-RU"/>
              <a:t>Развитие интонационной выразительности:</a:t>
            </a:r>
            <a:endParaRPr/>
          </a:p>
        </p:txBody>
      </p:sp>
      <p:sp>
        <p:nvSpPr>
          <p:cNvPr id="11" name="Блок-схема: процесс 10"/>
          <p:cNvSpPr/>
          <p:nvPr/>
        </p:nvSpPr>
        <p:spPr bwMode="auto">
          <a:xfrm>
            <a:off x="6948264" y="1556792"/>
            <a:ext cx="1944216" cy="1224136"/>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ru-RU"/>
              <a:t>Развитие речевого дыхания</a:t>
            </a:r>
            <a:endParaRPr/>
          </a:p>
        </p:txBody>
      </p:sp>
      <p:cxnSp>
        <p:nvCxnSpPr>
          <p:cNvPr id="13" name="Прямая со стрелкой 12"/>
          <p:cNvCxnSpPr>
            <a:cxnSpLocks/>
            <a:stCxn id="5" idx="1"/>
            <a:endCxn id="6" idx="0"/>
          </p:cNvCxnSpPr>
          <p:nvPr/>
        </p:nvCxnSpPr>
        <p:spPr bwMode="auto">
          <a:xfrm flipH="1">
            <a:off x="1367644" y="944724"/>
            <a:ext cx="2052228" cy="6120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a:cxnSpLocks/>
            <a:stCxn id="5" idx="2"/>
            <a:endCxn id="9" idx="0"/>
          </p:cNvCxnSpPr>
          <p:nvPr/>
        </p:nvCxnSpPr>
        <p:spPr bwMode="auto">
          <a:xfrm flipH="1">
            <a:off x="2411760" y="1628800"/>
            <a:ext cx="2556284" cy="30243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a:cxnSpLocks/>
            <a:stCxn id="5" idx="3"/>
            <a:endCxn id="11" idx="0"/>
          </p:cNvCxnSpPr>
          <p:nvPr/>
        </p:nvCxnSpPr>
        <p:spPr bwMode="auto">
          <a:xfrm>
            <a:off x="6516216" y="944724"/>
            <a:ext cx="1404156" cy="6120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a:cxnSpLocks/>
            <a:stCxn id="5" idx="2"/>
            <a:endCxn id="10" idx="0"/>
          </p:cNvCxnSpPr>
          <p:nvPr/>
        </p:nvCxnSpPr>
        <p:spPr bwMode="auto">
          <a:xfrm>
            <a:off x="4968044" y="1628800"/>
            <a:ext cx="1872208" cy="30243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Прямая со стрелкой 26"/>
          <p:cNvCxnSpPr>
            <a:cxnSpLocks/>
            <a:stCxn id="5" idx="2"/>
            <a:endCxn id="7" idx="0"/>
          </p:cNvCxnSpPr>
          <p:nvPr/>
        </p:nvCxnSpPr>
        <p:spPr bwMode="auto">
          <a:xfrm flipH="1">
            <a:off x="1727684" y="1628800"/>
            <a:ext cx="3240360" cy="1584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3" name="Блок-схема: процесс 32"/>
          <p:cNvSpPr/>
          <p:nvPr/>
        </p:nvSpPr>
        <p:spPr bwMode="auto">
          <a:xfrm>
            <a:off x="7092280" y="3356992"/>
            <a:ext cx="1728192" cy="115212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ru-RU"/>
              <a:t>Развитие слухового внимания</a:t>
            </a:r>
          </a:p>
        </p:txBody>
      </p:sp>
      <p:cxnSp>
        <p:nvCxnSpPr>
          <p:cNvPr id="44" name="Прямая со стрелкой 43"/>
          <p:cNvCxnSpPr>
            <a:cxnSpLocks/>
            <a:stCxn id="5" idx="2"/>
            <a:endCxn id="8" idx="0"/>
          </p:cNvCxnSpPr>
          <p:nvPr/>
        </p:nvCxnSpPr>
        <p:spPr bwMode="auto">
          <a:xfrm flipH="1">
            <a:off x="4535996" y="1628800"/>
            <a:ext cx="432048" cy="30243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Прямая со стрелкой 56"/>
          <p:cNvCxnSpPr>
            <a:cxnSpLocks/>
            <a:stCxn id="5" idx="2"/>
            <a:endCxn id="33" idx="0"/>
          </p:cNvCxnSpPr>
          <p:nvPr/>
        </p:nvCxnSpPr>
        <p:spPr bwMode="auto">
          <a:xfrm>
            <a:off x="4968044" y="1628800"/>
            <a:ext cx="2988332" cy="17281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xmlns="" Requires="p14">
      <p:transition spd="slow" p14:dur="2000"/>
    </mc:Choice>
    <mc:Fallback>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 name="Содержимое 2"/>
          <p:cNvSpPr>
            <a:spLocks noGrp="1"/>
          </p:cNvSpPr>
          <p:nvPr>
            <p:ph idx="1"/>
          </p:nvPr>
        </p:nvSpPr>
        <p:spPr bwMode="auto"/>
        <p:txBody>
          <a:bodyPr>
            <a:normAutofit lnSpcReduction="10000"/>
          </a:bodyPr>
          <a:lstStyle/>
          <a:p>
            <a:pPr lvl="0">
              <a:buFont typeface="Wingdings"/>
              <a:buChar char="Ø"/>
              <a:defRPr/>
            </a:pPr>
            <a:r>
              <a:rPr lang="ru-RU" dirty="0">
                <a:latin typeface="Times New Roman"/>
                <a:cs typeface="Times New Roman"/>
              </a:rPr>
              <a:t>поговорите с ним о том, какая сегодня погода, какое небо, что есть на небе?</a:t>
            </a:r>
            <a:endParaRPr/>
          </a:p>
          <a:p>
            <a:pPr lvl="0">
              <a:buFont typeface="Wingdings"/>
              <a:buChar char="Ø"/>
              <a:defRPr/>
            </a:pPr>
            <a:r>
              <a:rPr lang="ru-RU" dirty="0">
                <a:latin typeface="Times New Roman"/>
                <a:cs typeface="Times New Roman"/>
              </a:rPr>
              <a:t>в какую одежду мы одеты, почему, с чем это связано?</a:t>
            </a:r>
            <a:endParaRPr/>
          </a:p>
          <a:p>
            <a:pPr lvl="0">
              <a:buFont typeface="Wingdings"/>
              <a:buChar char="Ø"/>
              <a:defRPr/>
            </a:pPr>
            <a:r>
              <a:rPr lang="ru-RU" dirty="0">
                <a:latin typeface="Times New Roman"/>
                <a:cs typeface="Times New Roman"/>
              </a:rPr>
              <a:t>какое сейчас время года?</a:t>
            </a:r>
            <a:endParaRPr/>
          </a:p>
          <a:p>
            <a:pPr lvl="0">
              <a:buFont typeface="Wingdings"/>
              <a:buChar char="Ø"/>
              <a:defRPr/>
            </a:pPr>
            <a:r>
              <a:rPr lang="ru-RU" dirty="0">
                <a:latin typeface="Times New Roman"/>
                <a:cs typeface="Times New Roman"/>
              </a:rPr>
              <a:t>покормить птиц</a:t>
            </a:r>
            <a:endParaRPr/>
          </a:p>
          <a:p>
            <a:pPr lvl="0">
              <a:buFont typeface="Wingdings"/>
              <a:buChar char="Ø"/>
              <a:defRPr/>
            </a:pPr>
            <a:r>
              <a:rPr lang="ru-RU" dirty="0">
                <a:latin typeface="Times New Roman"/>
                <a:cs typeface="Times New Roman"/>
              </a:rPr>
              <a:t>загадать загадку</a:t>
            </a:r>
            <a:endParaRPr/>
          </a:p>
          <a:p>
            <a:pPr lvl="0">
              <a:buFont typeface="Wingdings"/>
              <a:buChar char="Ø"/>
              <a:defRPr/>
            </a:pPr>
            <a:r>
              <a:rPr lang="ru-RU" dirty="0">
                <a:latin typeface="Times New Roman"/>
                <a:cs typeface="Times New Roman"/>
              </a:rPr>
              <a:t>познакомить с народными пословицами и приметами</a:t>
            </a:r>
            <a:endParaRPr/>
          </a:p>
          <a:p>
            <a:pPr lvl="0">
              <a:buFont typeface="Wingdings"/>
              <a:buChar char="Ø"/>
              <a:defRPr/>
            </a:pPr>
            <a:r>
              <a:rPr lang="ru-RU" dirty="0">
                <a:latin typeface="Times New Roman"/>
                <a:cs typeface="Times New Roman"/>
              </a:rPr>
              <a:t>прочитать стихотворение, вспомнить песенку</a:t>
            </a:r>
            <a:endParaRPr/>
          </a:p>
          <a:p>
            <a:pPr lvl="0">
              <a:buFont typeface="Wingdings"/>
              <a:buChar char="Ø"/>
              <a:defRPr/>
            </a:pPr>
            <a:r>
              <a:rPr lang="ru-RU" dirty="0">
                <a:latin typeface="Times New Roman"/>
                <a:cs typeface="Times New Roman"/>
              </a:rPr>
              <a:t>поиграть в игру</a:t>
            </a:r>
            <a:endParaRPr/>
          </a:p>
          <a:p>
            <a:pPr>
              <a:defRPr/>
            </a:pPr>
            <a:endParaRPr lang="ru-RU" dirty="0"/>
          </a:p>
        </p:txBody>
      </p:sp>
      <p:sp>
        <p:nvSpPr>
          <p:cNvPr id="6" name="Заголовок 1"/>
          <p:cNvSpPr>
            <a:spLocks noGrp="1"/>
          </p:cNvSpPr>
          <p:nvPr>
            <p:ph type="title"/>
          </p:nvPr>
        </p:nvSpPr>
        <p:spPr bwMode="auto">
          <a:xfrm>
            <a:off x="457200" y="320040"/>
            <a:ext cx="7239000" cy="1143000"/>
          </a:xfrm>
          <a:prstGeom prst="rect">
            <a:avLst/>
          </a:prstGeom>
          <a:solidFill>
            <a:schemeClr val="accent2">
              <a:lumMod val="40000"/>
              <a:lumOff val="60000"/>
            </a:schemeClr>
          </a:solidFill>
        </p:spPr>
        <p:txBody>
          <a:bodyPr>
            <a:normAutofit/>
          </a:bodyPr>
          <a:lstStyle/>
          <a:p>
            <a:pPr algn="ctr">
              <a:defRPr/>
            </a:pPr>
            <a:r>
              <a:rPr lang="ru-RU" sz="3200" b="1" dirty="0" smtClean="0">
                <a:solidFill>
                  <a:schemeClr val="accent1">
                    <a:lumMod val="75000"/>
                  </a:schemeClr>
                </a:solidFill>
                <a:latin typeface="Times New Roman"/>
                <a:cs typeface="Times New Roman"/>
              </a:rPr>
              <a:t>Отправляясь с ребенком на прогулку:</a:t>
            </a:r>
            <a:endParaRPr lang="ru-RU" sz="3200" b="1" dirty="0">
              <a:solidFill>
                <a:schemeClr val="accent1">
                  <a:lumMod val="75000"/>
                </a:schemeClr>
              </a:solidFill>
              <a:latin typeface="Times New Roman"/>
              <a:cs typeface="Times New Roman"/>
            </a:endParaRPr>
          </a:p>
        </p:txBody>
      </p:sp>
    </p:spTree>
  </p:cSld>
  <p:clrMapOvr>
    <a:masterClrMapping/>
  </p:clrMapOvr>
  <mc:AlternateContent xmlns:mc="http://schemas.openxmlformats.org/markup-compatibility/2006">
    <mc:Choice xmlns:p14="http://schemas.microsoft.com/office/powerpoint/2010/main" xmlns="" Requires="p14">
      <p:transition spd="slow" p14:dur="2000"/>
    </mc:Choice>
    <mc:Fallback>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prstGeom prst="rect">
            <a:avLst/>
          </a:prstGeom>
        </p:spPr>
        <p:style>
          <a:lnRef idx="1">
            <a:schemeClr val="accent2"/>
          </a:lnRef>
          <a:fillRef idx="2">
            <a:schemeClr val="accent2"/>
          </a:fillRef>
          <a:effectRef idx="1">
            <a:schemeClr val="accent2"/>
          </a:effectRef>
          <a:fontRef idx="minor">
            <a:schemeClr val="dk1"/>
          </a:fontRef>
        </p:style>
        <p:txBody>
          <a:bodyPr/>
          <a:lstStyle/>
          <a:p>
            <a:pPr algn="ctr">
              <a:defRPr/>
            </a:pPr>
            <a:r>
              <a:rPr lang="ru-RU" b="1" dirty="0">
                <a:solidFill>
                  <a:schemeClr val="tx2">
                    <a:lumMod val="75000"/>
                  </a:schemeClr>
                </a:solidFill>
                <a:latin typeface="Times New Roman"/>
                <a:cs typeface="Times New Roman"/>
              </a:rPr>
              <a:t>Рекомендуем</a:t>
            </a:r>
          </a:p>
        </p:txBody>
      </p:sp>
      <p:sp>
        <p:nvSpPr>
          <p:cNvPr id="3" name="Содержимое 2"/>
          <p:cNvSpPr>
            <a:spLocks noGrp="1"/>
          </p:cNvSpPr>
          <p:nvPr>
            <p:ph idx="1"/>
          </p:nvPr>
        </p:nvSpPr>
        <p:spPr bwMode="auto">
          <a:xfrm>
            <a:off x="1435608" y="1628800"/>
            <a:ext cx="7498080" cy="4619600"/>
          </a:xfrm>
        </p:spPr>
        <p:txBody>
          <a:bodyPr>
            <a:normAutofit lnSpcReduction="10000"/>
          </a:bodyPr>
          <a:lstStyle/>
          <a:p>
            <a:pPr>
              <a:buNone/>
              <a:defRPr/>
            </a:pPr>
            <a:r>
              <a:rPr lang="ru-RU" sz="2400">
                <a:latin typeface="Times New Roman"/>
                <a:cs typeface="Times New Roman"/>
              </a:rPr>
              <a:t>1. Дома уделять внимание развитию речи ребенка и больше общаться с ним. Читать ребенку сказки, стихи, потешки, загадки и разучивать их.</a:t>
            </a:r>
            <a:endParaRPr/>
          </a:p>
          <a:p>
            <a:pPr>
              <a:buNone/>
              <a:defRPr/>
            </a:pPr>
            <a:r>
              <a:rPr lang="ru-RU" sz="2400">
                <a:latin typeface="Times New Roman"/>
                <a:cs typeface="Times New Roman"/>
              </a:rPr>
              <a:t>2.Развивать слуховое внимание с помощью игр «Угадай кто позвал», «Угадай звук», «Послушаем тишину», «Чей голос»</a:t>
            </a:r>
            <a:endParaRPr/>
          </a:p>
          <a:p>
            <a:pPr>
              <a:buNone/>
              <a:defRPr/>
            </a:pPr>
            <a:r>
              <a:rPr lang="ru-RU" sz="2400">
                <a:latin typeface="Times New Roman"/>
                <a:cs typeface="Times New Roman"/>
              </a:rPr>
              <a:t>3.Развитие речевого дыхания , «Снежинки», Прожорливые фрукты». «Бабочки»</a:t>
            </a:r>
            <a:endParaRPr/>
          </a:p>
          <a:p>
            <a:pPr>
              <a:buNone/>
              <a:defRPr/>
            </a:pPr>
            <a:r>
              <a:rPr lang="ru-RU" sz="2400">
                <a:latin typeface="Times New Roman"/>
                <a:cs typeface="Times New Roman"/>
              </a:rPr>
              <a:t>4. Поощрять в семье занятие ребенка лепкой, рисованием.</a:t>
            </a:r>
            <a:endParaRPr/>
          </a:p>
          <a:p>
            <a:pPr>
              <a:buNone/>
              <a:defRPr/>
            </a:pPr>
            <a:r>
              <a:rPr lang="ru-RU" sz="2400">
                <a:latin typeface="Times New Roman"/>
                <a:cs typeface="Times New Roman"/>
              </a:rPr>
              <a:t>5. Больше бывать на природе, знакомить детей с красотами родной природы.</a:t>
            </a:r>
            <a:endParaRPr/>
          </a:p>
          <a:p>
            <a:pPr>
              <a:defRPr/>
            </a:pPr>
            <a:endParaRPr lang="ru-RU"/>
          </a:p>
        </p:txBody>
      </p:sp>
    </p:spTree>
  </p:cSld>
  <p:clrMapOvr>
    <a:masterClrMapping/>
  </p:clrMapOvr>
  <mc:AlternateContent xmlns:mc="http://schemas.openxmlformats.org/markup-compatibility/2006">
    <mc:Choice xmlns:p14="http://schemas.microsoft.com/office/powerpoint/2010/main" xmlns="" Requires="p14">
      <p:transition spd="slow" p14:dur="2000"/>
    </mc:Choice>
    <mc:Fallback>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1435608" y="5661248"/>
            <a:ext cx="7498080" cy="1008112"/>
          </a:xfrm>
          <a:prstGeom prst="rect">
            <a:avLst/>
          </a:prstGeom>
          <a:solidFill>
            <a:schemeClr val="accent2">
              <a:lumMod val="40000"/>
              <a:lumOff val="60000"/>
            </a:schemeClr>
          </a:solidFill>
        </p:spPr>
        <p:txBody>
          <a:bodyPr/>
          <a:lstStyle/>
          <a:p>
            <a:pPr algn="ctr">
              <a:defRPr/>
            </a:pPr>
            <a:r>
              <a:rPr lang="ru-RU"/>
              <a:t>До новых встреч!!!</a:t>
            </a:r>
          </a:p>
        </p:txBody>
      </p:sp>
      <p:pic>
        <p:nvPicPr>
          <p:cNvPr id="1026" name="Picture 2" descr="C:\Users\User\Desktop\f100796de92ab538ab45f8216f557fe0.jpg"/>
          <p:cNvPicPr>
            <a:picLocks noGrp="1" noChangeAspect="1" noChangeArrowheads="1"/>
          </p:cNvPicPr>
          <p:nvPr>
            <p:ph idx="1"/>
          </p:nvPr>
        </p:nvPicPr>
        <p:blipFill>
          <a:blip r:embed="rId2"/>
          <a:stretch/>
        </p:blipFill>
        <p:spPr bwMode="auto">
          <a:xfrm>
            <a:off x="1428728" y="714356"/>
            <a:ext cx="7197386" cy="4800600"/>
          </a:xfrm>
          <a:prstGeom prst="rect">
            <a:avLst/>
          </a:prstGeom>
          <a:noFill/>
        </p:spPr>
      </p:pic>
    </p:spTree>
  </p:cSld>
  <p:clrMapOvr>
    <a:masterClrMapping/>
  </p:clrMapOvr>
  <mc:AlternateContent xmlns:mc="http://schemas.openxmlformats.org/markup-compatibility/2006">
    <mc:Choice xmlns:p14="http://schemas.microsoft.com/office/powerpoint/2010/main" xmlns="" Requires="p14">
      <p:transition spd="slow" p14:dur="2000"/>
    </mc:Choice>
    <mc:Fallback>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857224" y="500042"/>
            <a:ext cx="7283152" cy="1872208"/>
          </a:xfrm>
          <a:prstGeom prst="rect">
            <a:avLst/>
          </a:prstGeom>
          <a:solidFill>
            <a:schemeClr val="accent2">
              <a:lumMod val="40000"/>
              <a:lumOff val="60000"/>
            </a:schemeClr>
          </a:solidFill>
        </p:spPr>
        <p:txBody>
          <a:bodyPr>
            <a:normAutofit/>
          </a:bodyPr>
          <a:lstStyle/>
          <a:p>
            <a:pPr algn="ctr">
              <a:defRPr/>
            </a:pPr>
            <a:r>
              <a:rPr lang="ru-RU" sz="2400" i="1" dirty="0">
                <a:solidFill>
                  <a:schemeClr val="tx2">
                    <a:lumMod val="75000"/>
                  </a:schemeClr>
                </a:solidFill>
                <a:latin typeface="Times New Roman"/>
                <a:cs typeface="Times New Roman"/>
              </a:rPr>
              <a:t>Правильная, выразительная речь- портрет человека.</a:t>
            </a:r>
            <a:r>
              <a:rPr lang="ru-RU" sz="2400" dirty="0">
                <a:solidFill>
                  <a:schemeClr val="tx2">
                    <a:lumMod val="75000"/>
                  </a:schemeClr>
                </a:solidFill>
                <a:latin typeface="Times New Roman"/>
                <a:cs typeface="Times New Roman"/>
              </a:rPr>
              <a:t/>
            </a:r>
            <a:br>
              <a:rPr lang="ru-RU" sz="2400" dirty="0">
                <a:solidFill>
                  <a:schemeClr val="tx2">
                    <a:lumMod val="75000"/>
                  </a:schemeClr>
                </a:solidFill>
                <a:latin typeface="Times New Roman"/>
                <a:cs typeface="Times New Roman"/>
              </a:rPr>
            </a:br>
            <a:r>
              <a:rPr lang="ru-RU" sz="2400" i="1" dirty="0">
                <a:solidFill>
                  <a:schemeClr val="tx2">
                    <a:lumMod val="75000"/>
                  </a:schemeClr>
                </a:solidFill>
                <a:latin typeface="Times New Roman"/>
                <a:cs typeface="Times New Roman"/>
              </a:rPr>
              <a:t>Речь- это не прирожденный дар. Все начинается с детства…</a:t>
            </a:r>
            <a:r>
              <a:rPr lang="ru-RU" sz="2400" dirty="0">
                <a:latin typeface="Times New Roman"/>
                <a:cs typeface="Times New Roman"/>
              </a:rPr>
              <a:t/>
            </a:r>
            <a:br>
              <a:rPr lang="ru-RU" sz="2400" dirty="0">
                <a:latin typeface="Times New Roman"/>
                <a:cs typeface="Times New Roman"/>
              </a:rPr>
            </a:br>
            <a:endParaRPr lang="ru-RU" sz="2400" dirty="0">
              <a:latin typeface="Times New Roman"/>
              <a:cs typeface="Times New Roman"/>
            </a:endParaRPr>
          </a:p>
        </p:txBody>
      </p:sp>
      <p:sp>
        <p:nvSpPr>
          <p:cNvPr id="3" name="Содержимое 2"/>
          <p:cNvSpPr>
            <a:spLocks noGrp="1"/>
          </p:cNvSpPr>
          <p:nvPr>
            <p:ph idx="1"/>
          </p:nvPr>
        </p:nvSpPr>
        <p:spPr bwMode="auto">
          <a:xfrm>
            <a:off x="1547664" y="2780928"/>
            <a:ext cx="7139136" cy="3345235"/>
          </a:xfrm>
        </p:spPr>
        <p:txBody>
          <a:bodyPr/>
          <a:lstStyle/>
          <a:p>
            <a:pPr>
              <a:buNone/>
              <a:defRPr/>
            </a:pPr>
            <a:r>
              <a:rPr lang="ru-RU" i="1"/>
              <a:t>“</a:t>
            </a:r>
            <a:r>
              <a:rPr lang="ru-RU" i="1">
                <a:latin typeface="Times New Roman"/>
                <a:cs typeface="Times New Roman"/>
              </a:rPr>
              <a:t>И воспитание, и образование нераздельны. Нельзя воспитывать не передавая знания, всякое же знание действует воспитательно.”</a:t>
            </a:r>
            <a:endParaRPr lang="ru-RU">
              <a:latin typeface="Times New Roman"/>
              <a:cs typeface="Times New Roman"/>
            </a:endParaRPr>
          </a:p>
          <a:p>
            <a:pPr>
              <a:buNone/>
              <a:defRPr/>
            </a:pPr>
            <a:r>
              <a:rPr lang="ru-RU">
                <a:latin typeface="Times New Roman"/>
                <a:cs typeface="Times New Roman"/>
              </a:rPr>
              <a:t>                                              Л.Н.Толстой</a:t>
            </a:r>
            <a:endParaRPr/>
          </a:p>
          <a:p>
            <a:pPr>
              <a:buNone/>
              <a:defRPr/>
            </a:pPr>
            <a:endParaRPr lang="ru-RU"/>
          </a:p>
        </p:txBody>
      </p:sp>
    </p:spTree>
  </p:cSld>
  <p:clrMapOvr>
    <a:masterClrMapping/>
  </p:clrMapOvr>
  <mc:AlternateContent xmlns:mc="http://schemas.openxmlformats.org/markup-compatibility/2006">
    <mc:Choice xmlns:p14="http://schemas.microsoft.com/office/powerpoint/2010/main" xmlns="" Requires="p14">
      <p:transition spd="slow" p14:dur="2000"/>
    </mc:Choice>
    <mc:Fallback>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prstGeom prst="rect">
            <a:avLst/>
          </a:prstGeom>
          <a:solidFill>
            <a:schemeClr val="accent2">
              <a:lumMod val="40000"/>
              <a:lumOff val="60000"/>
            </a:schemeClr>
          </a:solidFill>
        </p:spPr>
        <p:txBody>
          <a:bodyPr>
            <a:normAutofit fontScale="90000"/>
          </a:bodyPr>
          <a:lstStyle/>
          <a:p>
            <a:pPr algn="ctr">
              <a:defRPr/>
            </a:pPr>
            <a:r>
              <a:rPr lang="ru-RU" b="1">
                <a:solidFill>
                  <a:schemeClr val="accent1">
                    <a:lumMod val="75000"/>
                  </a:schemeClr>
                </a:solidFill>
              </a:rPr>
              <a:t>Повестка дня</a:t>
            </a:r>
            <a:r>
              <a:rPr lang="ru-RU">
                <a:solidFill>
                  <a:schemeClr val="accent1">
                    <a:lumMod val="75000"/>
                  </a:schemeClr>
                </a:solidFill>
              </a:rPr>
              <a:t/>
            </a:r>
            <a:br>
              <a:rPr lang="ru-RU">
                <a:solidFill>
                  <a:schemeClr val="accent1">
                    <a:lumMod val="75000"/>
                  </a:schemeClr>
                </a:solidFill>
              </a:rPr>
            </a:br>
            <a:endParaRPr lang="ru-RU">
              <a:solidFill>
                <a:schemeClr val="accent1">
                  <a:lumMod val="75000"/>
                </a:schemeClr>
              </a:solidFill>
            </a:endParaRPr>
          </a:p>
        </p:txBody>
      </p:sp>
      <p:sp>
        <p:nvSpPr>
          <p:cNvPr id="3" name="Содержимое 2"/>
          <p:cNvSpPr>
            <a:spLocks noGrp="1"/>
          </p:cNvSpPr>
          <p:nvPr>
            <p:ph idx="1"/>
          </p:nvPr>
        </p:nvSpPr>
        <p:spPr bwMode="auto"/>
        <p:txBody>
          <a:bodyPr>
            <a:normAutofit/>
          </a:bodyPr>
          <a:lstStyle/>
          <a:p>
            <a:pPr lvl="0">
              <a:buNone/>
              <a:defRPr/>
            </a:pPr>
            <a:r>
              <a:rPr lang="ru-RU" u="sng" dirty="0">
                <a:solidFill>
                  <a:schemeClr val="accent4">
                    <a:lumMod val="60000"/>
                    <a:lumOff val="40000"/>
                  </a:schemeClr>
                </a:solidFill>
              </a:rPr>
              <a:t> </a:t>
            </a:r>
            <a:r>
              <a:rPr lang="ru-RU" u="sng" dirty="0">
                <a:latin typeface="Times New Roman"/>
                <a:cs typeface="Times New Roman"/>
              </a:rPr>
              <a:t>Основная задача </a:t>
            </a:r>
            <a:r>
              <a:rPr lang="ru-RU" dirty="0">
                <a:latin typeface="Times New Roman"/>
                <a:cs typeface="Times New Roman"/>
              </a:rPr>
              <a:t>речевого развития детей – выражать свои мысли, чувства, впечатления, используя речевые средства.</a:t>
            </a:r>
            <a:endParaRPr dirty="0"/>
          </a:p>
          <a:p>
            <a:pPr lvl="0">
              <a:buNone/>
              <a:defRPr/>
            </a:pPr>
            <a:r>
              <a:rPr lang="ru-RU" dirty="0">
                <a:latin typeface="Times New Roman"/>
                <a:cs typeface="Times New Roman"/>
              </a:rPr>
              <a:t>Формирование у детей представления о доброте, взаимопомощи, развитие интереса, любознательности.</a:t>
            </a:r>
            <a:endParaRPr dirty="0"/>
          </a:p>
          <a:p>
            <a:pPr>
              <a:defRPr/>
            </a:pPr>
            <a:endParaRPr lang="ru-RU" dirty="0"/>
          </a:p>
        </p:txBody>
      </p:sp>
    </p:spTree>
  </p:cSld>
  <p:clrMapOvr>
    <a:masterClrMapping/>
  </p:clrMapOvr>
  <mc:AlternateContent xmlns:mc="http://schemas.openxmlformats.org/markup-compatibility/2006">
    <mc:Choice xmlns:p14="http://schemas.microsoft.com/office/powerpoint/2010/main" xmlns="" Requires="p14">
      <p:transition spd="slow" p14:dur="2000"/>
    </mc:Choice>
    <mc:Fallback>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1214414" y="404664"/>
            <a:ext cx="7500990" cy="1800200"/>
          </a:xfrm>
          <a:prstGeom prst="rect">
            <a:avLst/>
          </a:prstGeom>
          <a:solidFill>
            <a:schemeClr val="accent2">
              <a:lumMod val="40000"/>
              <a:lumOff val="60000"/>
            </a:schemeClr>
          </a:solidFill>
        </p:spPr>
        <p:txBody>
          <a:bodyPr>
            <a:normAutofit/>
          </a:bodyPr>
          <a:lstStyle/>
          <a:p>
            <a:pPr algn="ctr">
              <a:defRPr/>
            </a:pPr>
            <a:r>
              <a:rPr lang="ru-RU" sz="3600" b="1" dirty="0">
                <a:solidFill>
                  <a:schemeClr val="accent1">
                    <a:lumMod val="75000"/>
                  </a:schemeClr>
                </a:solidFill>
                <a:latin typeface="Times New Roman"/>
                <a:cs typeface="Times New Roman"/>
              </a:rPr>
              <a:t>Ч</a:t>
            </a:r>
            <a:r>
              <a:rPr lang="ru-RU" sz="3600" b="1" dirty="0" smtClean="0">
                <a:solidFill>
                  <a:schemeClr val="accent1">
                    <a:lumMod val="75000"/>
                  </a:schemeClr>
                </a:solidFill>
                <a:latin typeface="Times New Roman"/>
                <a:cs typeface="Times New Roman"/>
              </a:rPr>
              <a:t>то </a:t>
            </a:r>
            <a:r>
              <a:rPr lang="ru-RU" sz="3600" b="1" dirty="0">
                <a:solidFill>
                  <a:schemeClr val="accent1">
                    <a:lumMod val="75000"/>
                  </a:schemeClr>
                </a:solidFill>
                <a:latin typeface="Times New Roman"/>
                <a:cs typeface="Times New Roman"/>
              </a:rPr>
              <a:t>же такое «Речь» </a:t>
            </a:r>
            <a:r>
              <a:rPr lang="ru-RU" dirty="0">
                <a:solidFill>
                  <a:schemeClr val="accent1">
                    <a:lumMod val="75000"/>
                  </a:schemeClr>
                </a:solidFill>
              </a:rPr>
              <a:t/>
            </a:r>
            <a:br>
              <a:rPr lang="ru-RU" dirty="0">
                <a:solidFill>
                  <a:schemeClr val="accent1">
                    <a:lumMod val="75000"/>
                  </a:schemeClr>
                </a:solidFill>
              </a:rPr>
            </a:br>
            <a:endParaRPr lang="ru-RU" dirty="0">
              <a:solidFill>
                <a:schemeClr val="accent1">
                  <a:lumMod val="75000"/>
                </a:schemeClr>
              </a:solidFill>
            </a:endParaRPr>
          </a:p>
        </p:txBody>
      </p:sp>
      <p:sp>
        <p:nvSpPr>
          <p:cNvPr id="3" name="Содержимое 2"/>
          <p:cNvSpPr>
            <a:spLocks noGrp="1"/>
          </p:cNvSpPr>
          <p:nvPr>
            <p:ph idx="1"/>
          </p:nvPr>
        </p:nvSpPr>
        <p:spPr bwMode="auto">
          <a:xfrm>
            <a:off x="1115616" y="2780928"/>
            <a:ext cx="7875984" cy="3299197"/>
          </a:xfrm>
        </p:spPr>
        <p:txBody>
          <a:bodyPr>
            <a:normAutofit/>
          </a:bodyPr>
          <a:lstStyle/>
          <a:p>
            <a:pPr>
              <a:buNone/>
              <a:defRPr/>
            </a:pPr>
            <a:r>
              <a:rPr lang="ru-RU">
                <a:latin typeface="Times New Roman"/>
                <a:cs typeface="Times New Roman"/>
              </a:rPr>
              <a:t>        Речь— существенный элемент человеческой деятельности, позволяющий человеку познавать окружающий мир, передавать свои знания и опыт другим людям, обрабатывать их для передачи последующим поколениям.</a:t>
            </a:r>
            <a:endParaRPr/>
          </a:p>
          <a:p>
            <a:pPr>
              <a:defRPr/>
            </a:pPr>
            <a:endParaRPr lang="ru-RU"/>
          </a:p>
        </p:txBody>
      </p:sp>
    </p:spTree>
  </p:cSld>
  <p:clrMapOvr>
    <a:masterClrMapping/>
  </p:clrMapOvr>
  <mc:AlternateContent xmlns:mc="http://schemas.openxmlformats.org/markup-compatibility/2006">
    <mc:Choice xmlns:p14="http://schemas.microsoft.com/office/powerpoint/2010/main" xmlns="" Requires="p14">
      <p:transition spd="slow" p14:dur="2000"/>
    </mc:Choice>
    <mc:Fallback>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1547664" y="188640"/>
            <a:ext cx="7365504" cy="1512168"/>
          </a:xfrm>
          <a:prstGeom prst="rect">
            <a:avLst/>
          </a:prstGeom>
          <a:solidFill>
            <a:schemeClr val="accent2">
              <a:lumMod val="40000"/>
              <a:lumOff val="60000"/>
            </a:schemeClr>
          </a:solidFill>
        </p:spPr>
        <p:txBody>
          <a:bodyPr>
            <a:normAutofit fontScale="90000"/>
          </a:bodyPr>
          <a:lstStyle/>
          <a:p>
            <a:pPr algn="ctr">
              <a:defRPr/>
            </a:pPr>
            <a:r>
              <a:rPr lang="ru-RU" sz="3200" b="1">
                <a:solidFill>
                  <a:schemeClr val="accent1">
                    <a:lumMod val="75000"/>
                  </a:schemeClr>
                </a:solidFill>
                <a:latin typeface="Times New Roman"/>
                <a:cs typeface="Times New Roman"/>
              </a:rPr>
              <a:t/>
            </a:r>
            <a:br>
              <a:rPr lang="ru-RU" sz="3200" b="1">
                <a:solidFill>
                  <a:schemeClr val="accent1">
                    <a:lumMod val="75000"/>
                  </a:schemeClr>
                </a:solidFill>
                <a:latin typeface="Times New Roman"/>
                <a:cs typeface="Times New Roman"/>
              </a:rPr>
            </a:br>
            <a:r>
              <a:rPr lang="ru-RU" sz="3200" b="1">
                <a:solidFill>
                  <a:schemeClr val="accent1">
                    <a:lumMod val="75000"/>
                  </a:schemeClr>
                </a:solidFill>
                <a:latin typeface="Times New Roman"/>
                <a:cs typeface="Times New Roman"/>
              </a:rPr>
              <a:t>Цель  речевого развития детей :</a:t>
            </a:r>
            <a:r>
              <a:rPr lang="ru-RU" b="1">
                <a:solidFill>
                  <a:schemeClr val="accent1">
                    <a:lumMod val="75000"/>
                  </a:schemeClr>
                </a:solidFill>
                <a:latin typeface="Times New Roman"/>
                <a:cs typeface="Times New Roman"/>
              </a:rPr>
              <a:t/>
            </a:r>
            <a:br>
              <a:rPr lang="ru-RU" b="1">
                <a:solidFill>
                  <a:schemeClr val="accent1">
                    <a:lumMod val="75000"/>
                  </a:schemeClr>
                </a:solidFill>
                <a:latin typeface="Times New Roman"/>
                <a:cs typeface="Times New Roman"/>
              </a:rPr>
            </a:br>
            <a:endParaRPr lang="ru-RU" b="1">
              <a:solidFill>
                <a:schemeClr val="accent1">
                  <a:lumMod val="75000"/>
                </a:schemeClr>
              </a:solidFill>
              <a:latin typeface="Times New Roman"/>
              <a:cs typeface="Times New Roman"/>
            </a:endParaRPr>
          </a:p>
        </p:txBody>
      </p:sp>
      <p:sp>
        <p:nvSpPr>
          <p:cNvPr id="3" name="Содержимое 2"/>
          <p:cNvSpPr>
            <a:spLocks noGrp="1"/>
          </p:cNvSpPr>
          <p:nvPr>
            <p:ph idx="1"/>
          </p:nvPr>
        </p:nvSpPr>
        <p:spPr bwMode="auto">
          <a:xfrm>
            <a:off x="1547664" y="2060848"/>
            <a:ext cx="7139136" cy="4065315"/>
          </a:xfrm>
        </p:spPr>
        <p:txBody>
          <a:bodyPr/>
          <a:lstStyle/>
          <a:p>
            <a:pPr>
              <a:buNone/>
              <a:defRPr/>
            </a:pPr>
            <a:r>
              <a:rPr lang="ru-RU">
                <a:latin typeface="Times New Roman"/>
                <a:cs typeface="Times New Roman"/>
              </a:rPr>
              <a:t>1. Выражать свои мысли, чувства, впечатления – определенные для своего возраста.</a:t>
            </a:r>
            <a:endParaRPr/>
          </a:p>
          <a:p>
            <a:pPr>
              <a:buNone/>
              <a:defRPr/>
            </a:pPr>
            <a:r>
              <a:rPr lang="ru-RU">
                <a:latin typeface="Times New Roman"/>
                <a:cs typeface="Times New Roman"/>
              </a:rPr>
              <a:t>2. Формировать у детей представления о доброте, взаимопомощи, развитие интереса, любознательности.</a:t>
            </a:r>
            <a:endParaRPr/>
          </a:p>
          <a:p>
            <a:pPr>
              <a:defRPr/>
            </a:pPr>
            <a:endParaRPr lang="ru-RU"/>
          </a:p>
        </p:txBody>
      </p:sp>
    </p:spTree>
  </p:cSld>
  <p:clrMapOvr>
    <a:masterClrMapping/>
  </p:clrMapOvr>
  <mc:AlternateContent xmlns:mc="http://schemas.openxmlformats.org/markup-compatibility/2006">
    <mc:Choice xmlns:p14="http://schemas.microsoft.com/office/powerpoint/2010/main" xmlns="" Requires="p14">
      <p:transition spd="slow" p14:dur="2000"/>
    </mc:Choice>
    <mc:Fallback>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prstGeom prst="rect">
            <a:avLst/>
          </a:prstGeom>
          <a:solidFill>
            <a:schemeClr val="accent2">
              <a:lumMod val="40000"/>
              <a:lumOff val="60000"/>
            </a:schemeClr>
          </a:solidFill>
        </p:spPr>
        <p:txBody>
          <a:bodyPr/>
          <a:lstStyle/>
          <a:p>
            <a:pPr algn="ctr">
              <a:defRPr/>
            </a:pPr>
            <a:r>
              <a:rPr lang="ru-RU" b="1">
                <a:solidFill>
                  <a:schemeClr val="accent1">
                    <a:lumMod val="75000"/>
                  </a:schemeClr>
                </a:solidFill>
                <a:latin typeface="Times New Roman"/>
                <a:cs typeface="Times New Roman"/>
              </a:rPr>
              <a:t>Предлагаем Вам</a:t>
            </a:r>
            <a:endParaRPr lang="ru-RU">
              <a:solidFill>
                <a:schemeClr val="accent1">
                  <a:lumMod val="75000"/>
                </a:schemeClr>
              </a:solidFill>
              <a:latin typeface="Times New Roman"/>
              <a:cs typeface="Times New Roman"/>
            </a:endParaRPr>
          </a:p>
        </p:txBody>
      </p:sp>
      <p:sp>
        <p:nvSpPr>
          <p:cNvPr id="3" name="Содержимое 2"/>
          <p:cNvSpPr>
            <a:spLocks noGrp="1"/>
          </p:cNvSpPr>
          <p:nvPr>
            <p:ph idx="1"/>
          </p:nvPr>
        </p:nvSpPr>
        <p:spPr bwMode="auto"/>
        <p:txBody>
          <a:bodyPr>
            <a:normAutofit/>
          </a:bodyPr>
          <a:lstStyle/>
          <a:p>
            <a:pPr>
              <a:buNone/>
              <a:defRPr/>
            </a:pPr>
            <a:r>
              <a:rPr lang="ru-RU" b="1"/>
              <a:t> </a:t>
            </a:r>
            <a:r>
              <a:rPr lang="ru-RU">
                <a:latin typeface="Times New Roman"/>
                <a:cs typeface="Times New Roman"/>
              </a:rPr>
              <a:t>выбрать  наиболее значимые </a:t>
            </a:r>
            <a:r>
              <a:rPr lang="ru-RU" b="1">
                <a:solidFill>
                  <a:schemeClr val="accent1">
                    <a:lumMod val="75000"/>
                  </a:schemeClr>
                </a:solidFill>
                <a:latin typeface="Times New Roman"/>
                <a:cs typeface="Times New Roman"/>
              </a:rPr>
              <a:t>факторы</a:t>
            </a:r>
            <a:r>
              <a:rPr lang="ru-RU">
                <a:solidFill>
                  <a:schemeClr val="accent1">
                    <a:lumMod val="75000"/>
                  </a:schemeClr>
                </a:solidFill>
                <a:latin typeface="Times New Roman"/>
                <a:cs typeface="Times New Roman"/>
              </a:rPr>
              <a:t> </a:t>
            </a:r>
            <a:r>
              <a:rPr lang="ru-RU">
                <a:latin typeface="Times New Roman"/>
                <a:cs typeface="Times New Roman"/>
              </a:rPr>
              <a:t>речевого развития ребенка:</a:t>
            </a:r>
            <a:endParaRPr/>
          </a:p>
          <a:p>
            <a:pPr>
              <a:buNone/>
              <a:defRPr/>
            </a:pPr>
            <a:r>
              <a:rPr lang="ru-RU">
                <a:latin typeface="Times New Roman"/>
                <a:cs typeface="Times New Roman"/>
              </a:rPr>
              <a:t>1. Эмоциональное общение родителей с ребенком с момента рождения.</a:t>
            </a:r>
            <a:endParaRPr/>
          </a:p>
          <a:p>
            <a:pPr>
              <a:buNone/>
              <a:defRPr/>
            </a:pPr>
            <a:r>
              <a:rPr lang="ru-RU">
                <a:latin typeface="Times New Roman"/>
                <a:cs typeface="Times New Roman"/>
              </a:rPr>
              <a:t>2. Общение ребенка с другими детьми.</a:t>
            </a:r>
            <a:endParaRPr/>
          </a:p>
          <a:p>
            <a:pPr>
              <a:buNone/>
              <a:defRPr/>
            </a:pPr>
            <a:r>
              <a:rPr lang="ru-RU">
                <a:latin typeface="Times New Roman"/>
                <a:cs typeface="Times New Roman"/>
              </a:rPr>
              <a:t>3. Речь взрослого – образец для подражания.</a:t>
            </a:r>
            <a:endParaRPr/>
          </a:p>
          <a:p>
            <a:pPr>
              <a:buNone/>
              <a:defRPr/>
            </a:pPr>
            <a:r>
              <a:rPr lang="ru-RU">
                <a:latin typeface="Times New Roman"/>
                <a:cs typeface="Times New Roman"/>
              </a:rPr>
              <a:t>4. Paзвитие мелкой моторики рук.</a:t>
            </a:r>
            <a:endParaRPr/>
          </a:p>
          <a:p>
            <a:pPr>
              <a:buNone/>
              <a:defRPr/>
            </a:pPr>
            <a:r>
              <a:rPr lang="ru-RU">
                <a:latin typeface="Times New Roman"/>
                <a:cs typeface="Times New Roman"/>
              </a:rPr>
              <a:t>5. Чтение детской художественной литературы.</a:t>
            </a:r>
            <a:endParaRPr/>
          </a:p>
          <a:p>
            <a:pPr>
              <a:buNone/>
              <a:defRPr/>
            </a:pPr>
            <a:r>
              <a:rPr lang="ru-RU">
                <a:latin typeface="Times New Roman"/>
                <a:cs typeface="Times New Roman"/>
              </a:rPr>
              <a:t>6. Игры с ребенком взрослых и друзей .</a:t>
            </a:r>
            <a:endParaRPr/>
          </a:p>
          <a:p>
            <a:pPr>
              <a:defRPr/>
            </a:pPr>
            <a:endParaRPr lang="ru-RU"/>
          </a:p>
        </p:txBody>
      </p:sp>
    </p:spTree>
  </p:cSld>
  <p:clrMapOvr>
    <a:masterClrMapping/>
  </p:clrMapOvr>
  <mc:AlternateContent xmlns:mc="http://schemas.openxmlformats.org/markup-compatibility/2006">
    <mc:Choice xmlns:p14="http://schemas.microsoft.com/office/powerpoint/2010/main" xmlns="" Requires="p14">
      <p:transition spd="slow" p14:dur="2000"/>
    </mc:Choice>
    <mc:Fallback>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Прямоугольник 3"/>
          <p:cNvSpPr/>
          <p:nvPr/>
        </p:nvSpPr>
        <p:spPr bwMode="auto">
          <a:xfrm>
            <a:off x="2771800" y="260648"/>
            <a:ext cx="3312368" cy="213402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ru-RU" sz="3600" b="1">
                <a:solidFill>
                  <a:srgbClr val="0070C0"/>
                </a:solidFill>
                <a:latin typeface="Times New Roman"/>
                <a:cs typeface="Times New Roman"/>
              </a:rPr>
              <a:t>Основные задачи развития речи</a:t>
            </a:r>
            <a:r>
              <a:rPr lang="ru-RU" sz="3600">
                <a:solidFill>
                  <a:srgbClr val="0070C0"/>
                </a:solidFill>
              </a:rPr>
              <a:t/>
            </a:r>
            <a:br>
              <a:rPr lang="ru-RU" sz="3600">
                <a:solidFill>
                  <a:srgbClr val="0070C0"/>
                </a:solidFill>
              </a:rPr>
            </a:br>
            <a:endParaRPr lang="ru-RU" sz="3600">
              <a:solidFill>
                <a:srgbClr val="0070C0"/>
              </a:solidFill>
            </a:endParaRPr>
          </a:p>
        </p:txBody>
      </p:sp>
      <p:sp>
        <p:nvSpPr>
          <p:cNvPr id="5" name="Прямоугольник 4"/>
          <p:cNvSpPr/>
          <p:nvPr/>
        </p:nvSpPr>
        <p:spPr bwMode="auto">
          <a:xfrm>
            <a:off x="142844" y="1857364"/>
            <a:ext cx="2143140" cy="2000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ru-RU" sz="2400" b="1"/>
              <a:t>Восприятие звуковой культуры речи</a:t>
            </a:r>
          </a:p>
        </p:txBody>
      </p:sp>
      <p:sp>
        <p:nvSpPr>
          <p:cNvPr id="6" name="Прямоугольник 5"/>
          <p:cNvSpPr/>
          <p:nvPr/>
        </p:nvSpPr>
        <p:spPr bwMode="auto">
          <a:xfrm>
            <a:off x="2143108" y="4000504"/>
            <a:ext cx="2143140" cy="2000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ru-RU" sz="2400" b="1"/>
              <a:t>Словарная работа</a:t>
            </a:r>
          </a:p>
        </p:txBody>
      </p:sp>
      <p:sp>
        <p:nvSpPr>
          <p:cNvPr id="7" name="Прямоугольник 6"/>
          <p:cNvSpPr/>
          <p:nvPr/>
        </p:nvSpPr>
        <p:spPr bwMode="auto">
          <a:xfrm>
            <a:off x="4714876" y="4000504"/>
            <a:ext cx="2286016" cy="2000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ru-RU" sz="2000" b="1"/>
              <a:t>Формирование грамматического строя речи.</a:t>
            </a:r>
          </a:p>
        </p:txBody>
      </p:sp>
      <p:sp>
        <p:nvSpPr>
          <p:cNvPr id="8" name="Прямоугольник 7"/>
          <p:cNvSpPr/>
          <p:nvPr/>
        </p:nvSpPr>
        <p:spPr bwMode="auto">
          <a:xfrm>
            <a:off x="6444208" y="1844824"/>
            <a:ext cx="2555776" cy="2000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ru-RU" sz="2400" b="1"/>
              <a:t>Обучение рассказыванию – связная речь.</a:t>
            </a:r>
          </a:p>
        </p:txBody>
      </p:sp>
      <p:cxnSp>
        <p:nvCxnSpPr>
          <p:cNvPr id="10" name="Прямая со стрелкой 9"/>
          <p:cNvCxnSpPr>
            <a:cxnSpLocks/>
            <a:stCxn id="4" idx="1"/>
            <a:endCxn id="5" idx="3"/>
          </p:cNvCxnSpPr>
          <p:nvPr/>
        </p:nvCxnSpPr>
        <p:spPr bwMode="auto">
          <a:xfrm flipH="1">
            <a:off x="2285984" y="1327658"/>
            <a:ext cx="485816" cy="152983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1" name="Прямая со стрелкой 10"/>
          <p:cNvCxnSpPr>
            <a:cxnSpLocks/>
            <a:stCxn id="4" idx="3"/>
            <a:endCxn id="8" idx="1"/>
          </p:cNvCxnSpPr>
          <p:nvPr/>
        </p:nvCxnSpPr>
        <p:spPr bwMode="auto">
          <a:xfrm>
            <a:off x="6084168" y="1327658"/>
            <a:ext cx="360040" cy="151729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a:cxnSpLocks/>
            <a:stCxn id="4" idx="2"/>
            <a:endCxn id="7" idx="0"/>
          </p:cNvCxnSpPr>
          <p:nvPr/>
        </p:nvCxnSpPr>
        <p:spPr bwMode="auto">
          <a:xfrm>
            <a:off x="4427984" y="2394668"/>
            <a:ext cx="1429900" cy="1605836"/>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p:cNvCxnSpPr>
            <a:cxnSpLocks/>
            <a:stCxn id="4" idx="2"/>
            <a:endCxn id="6" idx="0"/>
          </p:cNvCxnSpPr>
          <p:nvPr/>
        </p:nvCxnSpPr>
        <p:spPr bwMode="auto">
          <a:xfrm flipH="1">
            <a:off x="3214678" y="2394668"/>
            <a:ext cx="1213306" cy="1605836"/>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xmlns="" Requires="p14">
      <p:transition spd="slow" p14:dur="2000"/>
    </mc:Choice>
    <mc:Fallback>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prstGeom prst="rect">
            <a:avLst/>
          </a:prstGeom>
          <a:solidFill>
            <a:schemeClr val="accent2">
              <a:lumMod val="40000"/>
              <a:lumOff val="60000"/>
            </a:schemeClr>
          </a:solidFill>
        </p:spPr>
        <p:txBody>
          <a:bodyPr>
            <a:normAutofit fontScale="90000"/>
          </a:bodyPr>
          <a:lstStyle/>
          <a:p>
            <a:pPr algn="ctr">
              <a:defRPr/>
            </a:pPr>
            <a:r>
              <a:rPr lang="ru-RU" b="1">
                <a:solidFill>
                  <a:schemeClr val="accent1">
                    <a:lumMod val="75000"/>
                  </a:schemeClr>
                </a:solidFill>
              </a:rPr>
              <a:t>Грамматический строй речи</a:t>
            </a:r>
            <a:r>
              <a:rPr lang="ru-RU">
                <a:solidFill>
                  <a:schemeClr val="accent1">
                    <a:lumMod val="75000"/>
                  </a:schemeClr>
                </a:solidFill>
              </a:rPr>
              <a:t/>
            </a:r>
            <a:br>
              <a:rPr lang="ru-RU">
                <a:solidFill>
                  <a:schemeClr val="accent1">
                    <a:lumMod val="75000"/>
                  </a:schemeClr>
                </a:solidFill>
              </a:rPr>
            </a:br>
            <a:endParaRPr lang="ru-RU">
              <a:solidFill>
                <a:schemeClr val="accent1">
                  <a:lumMod val="75000"/>
                </a:schemeClr>
              </a:solidFill>
            </a:endParaRPr>
          </a:p>
        </p:txBody>
      </p:sp>
      <p:sp>
        <p:nvSpPr>
          <p:cNvPr id="3" name="Содержимое 2"/>
          <p:cNvSpPr>
            <a:spLocks noGrp="1"/>
          </p:cNvSpPr>
          <p:nvPr>
            <p:ph idx="1"/>
          </p:nvPr>
        </p:nvSpPr>
        <p:spPr bwMode="auto"/>
        <p:txBody>
          <a:bodyPr>
            <a:normAutofit/>
          </a:bodyPr>
          <a:lstStyle/>
          <a:p>
            <a:pPr>
              <a:buNone/>
              <a:defRPr/>
            </a:pPr>
            <a:r>
              <a:rPr lang="ru-RU" sz="2800">
                <a:latin typeface="Times New Roman"/>
                <a:cs typeface="Times New Roman"/>
              </a:rPr>
              <a:t>Одновременно с обогащением словаря ребенок интенсивнее овладевает грамматическим строем языка.</a:t>
            </a:r>
            <a:endParaRPr/>
          </a:p>
          <a:p>
            <a:pPr>
              <a:buNone/>
              <a:defRPr/>
            </a:pPr>
            <a:r>
              <a:rPr lang="ru-RU" sz="2800">
                <a:latin typeface="Times New Roman"/>
                <a:cs typeface="Times New Roman"/>
              </a:rPr>
              <a:t>                      Наша задача:</a:t>
            </a:r>
            <a:endParaRPr/>
          </a:p>
          <a:p>
            <a:pPr lvl="0">
              <a:buNone/>
              <a:defRPr/>
            </a:pPr>
            <a:r>
              <a:rPr lang="ru-RU" sz="2800">
                <a:latin typeface="Times New Roman"/>
                <a:cs typeface="Times New Roman"/>
              </a:rPr>
              <a:t>совершенствовать умение согласовывать прилагательные с существительными в роде, числе, падеже. </a:t>
            </a:r>
            <a:endParaRPr/>
          </a:p>
        </p:txBody>
      </p:sp>
    </p:spTree>
  </p:cSld>
  <p:clrMapOvr>
    <a:masterClrMapping/>
  </p:clrMapOvr>
  <mc:AlternateContent xmlns:mc="http://schemas.openxmlformats.org/markup-compatibility/2006">
    <mc:Choice xmlns:p14="http://schemas.microsoft.com/office/powerpoint/2010/main" xmlns="" Requires="p14">
      <p:transition spd="slow" p14:dur="2000"/>
    </mc:Choice>
    <mc:Fallback>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prstGeom prst="rect">
            <a:avLst/>
          </a:prstGeom>
          <a:solidFill>
            <a:schemeClr val="accent2">
              <a:lumMod val="40000"/>
              <a:lumOff val="60000"/>
            </a:schemeClr>
          </a:solidFill>
        </p:spPr>
        <p:txBody>
          <a:bodyPr>
            <a:normAutofit fontScale="90000"/>
          </a:bodyPr>
          <a:lstStyle/>
          <a:p>
            <a:pPr>
              <a:defRPr/>
            </a:pPr>
            <a:r>
              <a:rPr lang="ru-RU" b="1" dirty="0">
                <a:solidFill>
                  <a:schemeClr val="tx2">
                    <a:lumMod val="75000"/>
                  </a:schemeClr>
                </a:solidFill>
                <a:latin typeface="Times New Roman"/>
                <a:cs typeface="Times New Roman"/>
              </a:rPr>
              <a:t>Подберите эпитеты к словам</a:t>
            </a:r>
          </a:p>
        </p:txBody>
      </p:sp>
      <p:sp>
        <p:nvSpPr>
          <p:cNvPr id="3" name="Содержимое 2"/>
          <p:cNvSpPr>
            <a:spLocks noGrp="1"/>
          </p:cNvSpPr>
          <p:nvPr>
            <p:ph idx="1"/>
          </p:nvPr>
        </p:nvSpPr>
        <p:spPr bwMode="auto"/>
        <p:txBody>
          <a:bodyPr>
            <a:normAutofit/>
          </a:bodyPr>
          <a:lstStyle/>
          <a:p>
            <a:pPr>
              <a:defRPr/>
            </a:pPr>
            <a:r>
              <a:rPr lang="ru-RU" dirty="0">
                <a:latin typeface="Times New Roman"/>
                <a:cs typeface="Times New Roman"/>
              </a:rPr>
              <a:t>Подберите эпитеты к словам:</a:t>
            </a:r>
            <a:endParaRPr dirty="0"/>
          </a:p>
          <a:p>
            <a:pPr>
              <a:defRPr/>
            </a:pPr>
            <a:r>
              <a:rPr lang="ru-RU" dirty="0">
                <a:latin typeface="Times New Roman"/>
                <a:cs typeface="Times New Roman"/>
              </a:rPr>
              <a:t>-снег</a:t>
            </a:r>
            <a:endParaRPr dirty="0"/>
          </a:p>
          <a:p>
            <a:pPr>
              <a:defRPr/>
            </a:pPr>
            <a:r>
              <a:rPr lang="ru-RU" dirty="0">
                <a:latin typeface="Times New Roman"/>
                <a:cs typeface="Times New Roman"/>
              </a:rPr>
              <a:t>-человек</a:t>
            </a:r>
            <a:endParaRPr dirty="0"/>
          </a:p>
          <a:p>
            <a:pPr>
              <a:defRPr/>
            </a:pPr>
            <a:r>
              <a:rPr lang="ru-RU" dirty="0">
                <a:latin typeface="Times New Roman"/>
                <a:cs typeface="Times New Roman"/>
              </a:rPr>
              <a:t>-ветер </a:t>
            </a:r>
            <a:endParaRPr dirty="0"/>
          </a:p>
          <a:p>
            <a:pPr>
              <a:defRPr/>
            </a:pPr>
            <a:r>
              <a:rPr lang="ru-RU" dirty="0">
                <a:latin typeface="Times New Roman"/>
                <a:cs typeface="Times New Roman"/>
              </a:rPr>
              <a:t>-дождь</a:t>
            </a:r>
            <a:endParaRPr dirty="0"/>
          </a:p>
          <a:p>
            <a:pPr>
              <a:defRPr/>
            </a:pPr>
            <a:r>
              <a:rPr lang="ru-RU" dirty="0">
                <a:latin typeface="Times New Roman"/>
                <a:cs typeface="Times New Roman"/>
              </a:rPr>
              <a:t>-луна</a:t>
            </a:r>
            <a:endParaRPr dirty="0"/>
          </a:p>
          <a:p>
            <a:pPr>
              <a:defRPr/>
            </a:pPr>
            <a:endParaRPr lang="ru-RU" dirty="0"/>
          </a:p>
        </p:txBody>
      </p:sp>
    </p:spTree>
  </p:cSld>
  <p:clrMapOvr>
    <a:masterClrMapping/>
  </p:clrMapOvr>
  <mc:AlternateContent xmlns:mc="http://schemas.openxmlformats.org/markup-compatibility/2006">
    <mc:Choice xmlns:p14="http://schemas.microsoft.com/office/powerpoint/2010/main" xmlns="" Requires="p14">
      <p:transition spd="slow" p14:dur="2000"/>
    </mc:Choice>
    <mc:Fallback>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58</TotalTime>
  <Words>541</Words>
  <Application>Microsoft Office PowerPoint</Application>
  <DocSecurity>0</DocSecurity>
  <PresentationFormat>Экран (4:3)</PresentationFormat>
  <Paragraphs>90</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Изящная</vt:lpstr>
      <vt:lpstr>Как развивать речь младших дошкольников </vt:lpstr>
      <vt:lpstr>Правильная, выразительная речь- портрет человека. Речь- это не прирожденный дар. Все начинается с детства… </vt:lpstr>
      <vt:lpstr>Повестка дня </vt:lpstr>
      <vt:lpstr>Что же такое «Речь»  </vt:lpstr>
      <vt:lpstr> Цель  речевого развития детей : </vt:lpstr>
      <vt:lpstr>Предлагаем Вам</vt:lpstr>
      <vt:lpstr>Слайд 7</vt:lpstr>
      <vt:lpstr>Грамматический строй речи </vt:lpstr>
      <vt:lpstr>Подберите эпитеты к словам</vt:lpstr>
      <vt:lpstr>Слайд 10</vt:lpstr>
      <vt:lpstr>Многие специалисты считают, что на развитие речи ребенка особое влияние оказывает развитие рук, особенно пальцев</vt:lpstr>
      <vt:lpstr>Необходимо создавать ситуацию успеха</vt:lpstr>
      <vt:lpstr> Звуковая культура речи </vt:lpstr>
      <vt:lpstr>Слайд 14</vt:lpstr>
      <vt:lpstr>Отправляясь с ребенком на прогулку:</vt:lpstr>
      <vt:lpstr>Рекомендуем</vt:lpstr>
      <vt:lpstr>До новых встреч!!!</vt:lpstr>
    </vt:vector>
  </TitlesOfParts>
  <Manager/>
  <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Развитие речи младших дошкольников в процессе ознакомления с окружающим миром и природой . </dc:title>
  <dc:subject/>
  <dc:creator>мы</dc:creator>
  <cp:keywords/>
  <dc:description/>
  <cp:lastModifiedBy>user</cp:lastModifiedBy>
  <cp:revision>43</cp:revision>
  <dcterms:created xsi:type="dcterms:W3CDTF">2014-02-04T17:20:18Z</dcterms:created>
  <dcterms:modified xsi:type="dcterms:W3CDTF">2026-03-15T14:49:17Z</dcterms:modified>
  <cp:category/>
  <dc:identifier/>
  <cp:contentStatus/>
  <dc:language/>
  <cp:version/>
</cp:coreProperties>
</file>