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6666"/>
    <a:srgbClr val="BFA1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688" y="1285860"/>
            <a:ext cx="4286312" cy="42863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0"/>
            <a:ext cx="4286248" cy="1285860"/>
          </a:xfrm>
          <a:prstGeom prst="rect">
            <a:avLst/>
          </a:prstGeom>
          <a:solidFill>
            <a:srgbClr val="C86666"/>
          </a:solidFill>
          <a:ln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572140"/>
            <a:ext cx="4286248" cy="1285860"/>
          </a:xfrm>
          <a:prstGeom prst="rect">
            <a:avLst/>
          </a:prstGeom>
          <a:solidFill>
            <a:srgbClr val="C86666"/>
          </a:solidFill>
          <a:ln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Воспитатель: </a:t>
            </a:r>
            <a:r>
              <a:rPr lang="ru-RU" dirty="0" err="1" smtClean="0"/>
              <a:t>Челнокова</a:t>
            </a:r>
            <a:r>
              <a:rPr lang="ru-RU" dirty="0" smtClean="0"/>
              <a:t> Юлия Александровна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142984"/>
            <a:ext cx="40614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Мероприятие с детьми и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родителями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Единство народа —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богатство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страны"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2081"/>
          <a:stretch>
            <a:fillRect/>
          </a:stretch>
        </p:blipFill>
        <p:spPr bwMode="auto">
          <a:xfrm>
            <a:off x="142844" y="2786058"/>
            <a:ext cx="2857520" cy="242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все времена русские люди любили свою родину. Во имя родной стороны совершали подвиги, слагали о ней песни, пословицы и стихи.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714620"/>
            <a:ext cx="5286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Давайте вспомним пословицы о Родине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1. В гостях хорошо, а дома лучше.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Где кто родится, там и пригодится.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Дома и стены помогают.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4. За морем теплее, а у нас светлее.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5. Народы нашей страны дружбой сильны.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6. Человек без Родины - что соловей без песни.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708423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142852"/>
            <a:ext cx="4675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возникновения праздника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https://yandex.ru/video/preview/10114379006454120170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305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Рекомендуем к просмотру: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85984" y="214290"/>
            <a:ext cx="544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Народные костюмы: творческое задание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857496"/>
            <a:ext cx="142876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3143248"/>
            <a:ext cx="7569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рассматривание красочных фотографий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костюмов разных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народов;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аскрашивание народных костюмов;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ырезывание силуэта человека в народном костюме;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оздание коллективной аппликации «Мы вместе, мы – едины!»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4191980" cy="235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 t="9878" b="12512"/>
          <a:stretch>
            <a:fillRect/>
          </a:stretch>
        </p:blipFill>
        <p:spPr bwMode="auto">
          <a:xfrm>
            <a:off x="1928794" y="4286256"/>
            <a:ext cx="5667392" cy="247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t="4075" b="9567"/>
          <a:stretch>
            <a:fillRect/>
          </a:stretch>
        </p:blipFill>
        <p:spPr bwMode="auto">
          <a:xfrm>
            <a:off x="142844" y="571480"/>
            <a:ext cx="6572296" cy="56754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142984"/>
            <a:ext cx="4314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«Кто в каком наряде?»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207167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71480"/>
            <a:ext cx="200026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8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61803" cy="465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139</Words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2026-03-16T20:10:47Z</dcterms:created>
  <dcterms:modified xsi:type="dcterms:W3CDTF">2026-03-16T21:18:13Z</dcterms:modified>
</cp:coreProperties>
</file>