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1" r:id="rId4"/>
    <p:sldId id="258" r:id="rId5"/>
    <p:sldId id="270" r:id="rId6"/>
    <p:sldId id="259" r:id="rId7"/>
    <p:sldId id="261" r:id="rId8"/>
    <p:sldId id="265" r:id="rId9"/>
    <p:sldId id="264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1928802"/>
            <a:ext cx="6072214" cy="2308324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ТРЕНДЫ И ИННОВАЦИИ </a:t>
            </a:r>
          </a:p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ОБЛАСТИ БЕРЕЖЛИВЫХ ТЕХНОЛОГИЙ В СЕМЬЕ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31665" y="275162"/>
            <a:ext cx="8732823" cy="1209622"/>
          </a:xfrm>
          <a:prstGeom prst="round2Diag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b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 8</a:t>
            </a:r>
          </a:p>
          <a:p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Нижегородская область, 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Починковский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округ, 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с.Починки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Советская, д11, тел: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(8-831-97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5-21-92,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dou8_poch@mail.ru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сайт: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mkdou8pohinki.nubex.ru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8540" y="4653136"/>
            <a:ext cx="6072214" cy="107721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Подготовил: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оспитатель Миронова Ю.А.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1934" y="6215082"/>
            <a:ext cx="1152128" cy="52322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5984" y="285728"/>
            <a:ext cx="5000660" cy="52322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Заключение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1340768"/>
            <a:ext cx="8501122" cy="1323439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Внедрение бережливых технологий в семейную жизнь открывает путь к значительному улучшению качества жизни. Экономия времени, ресурсов и денег освобождает место для более важных вещей: крепких семейных связей, личного роста и удовольствия от проводимого времени вместе.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5314" t="29226" r="3321" b="7380"/>
          <a:stretch>
            <a:fillRect/>
          </a:stretch>
        </p:blipFill>
        <p:spPr bwMode="auto">
          <a:xfrm>
            <a:off x="1571604" y="3000372"/>
            <a:ext cx="6008506" cy="3126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1928802"/>
            <a:ext cx="4572032" cy="247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99698" y="404664"/>
            <a:ext cx="8568952" cy="1631216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Бережливые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технологии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это набор принципов и инструментов, направленных на повышение эффективности и качества работы за счет минимизации потерь. Применение этих технологий в ДОУ и семье имеет много общего, хотя контекст и масштабы несколько различаются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4429132"/>
            <a:ext cx="8568952" cy="2246769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Важно отметить, что инструменты бережливого производства не являются универсальными и их выбор зависит от конкретной ситуации и целей. Некоторые инструменты могут быть более эффективными в определенных контекстах, чем другие. Ключ к успеху – понимание основных принципов бережливого производства и умение адаптировать инструменты к конкретным нуждам.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2918" y="260648"/>
            <a:ext cx="8568952" cy="646330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Эти инструменты помогают реализовать принципы бережливого производства: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5S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(Сортировка, Систематизация, Чистка, Стандартизация, Совершенствование): Метод организации рабочего места (или домашнего пространства), направленный на создание порядка и эффективности.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Карта потока ценности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Stream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Mapping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): Визуальное представление всего процесса создания ценности, позволяющее определить узкие места и возможности для улучшения.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Канбан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Система управления потоком работ, которая визуализирует задачи и помогает управлять их выполнением.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Показатели эффективности (KPI):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Ключевые показатели, которые помогают отслеживать прогресс и эффективность внедрения бережливых технологий.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Диаграмма Парето: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Графическое представление данных, которое помогает выявить наиболее важные факторы, влияющие на результат. (Например, 20% действий приводят к 80% результата).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5 Почему (5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Whys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Метод анализа причинно-следственных связей, позволяющий определить корень проблемы.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Стандартизованные рабочие процессы: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Разработка четких и понятных инструкций для выполнения задач, что обеспечивает предсказуемость и качество.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Andon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(сигнал тревоги):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Система оповещения о проблемах, позволяющая быстро реагировать на них и предотвращать их дальнейшее распространение.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291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42852"/>
            <a:ext cx="7929618" cy="52322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Принципы бережливого производства в семье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2357430"/>
            <a:ext cx="8572560" cy="3970318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Сортировка: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избавление от ненужных вещей в доме. Регулярная уборка, избавление от сломанных и неиспользуемых предметов.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Систематизация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организация пространства для удобства и быстрого доступа к необходимым вещам. Размещение вещей по местам, использование систем хранения.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Содержание чистоты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поддержание порядка и чистоты в доме. Регулярная уборка, профилактика загрязнений.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Стандартизация: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установление стандартов порядка и чистоты, распределение обязанностей между членами семьи. Создание системы для поддержания порядка.</a:t>
            </a:r>
          </a:p>
          <a:p>
            <a:pPr>
              <a:buFont typeface="Wingdings" pitchFamily="2" charset="2"/>
              <a:buChar char="ü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Совершенствование: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постоянное улучшение системы организации домашнего хозяйства. Анализ процессов, поиск путей оптимизации.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1071546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5S (Сортировка, Систематизация, Содержание чистоты, Стандартизация, Совершенствование)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1928802"/>
            <a:ext cx="8572560" cy="4524315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В семейной жизни потери могут быть связаны с: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Потерями времени: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Неэффективное планирование дня, многозадачность,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прокрастинация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Потерями денег: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Нерациональные покупки, неэффективное использование энергоресурсов.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Потерями энергии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Избыточная нагрузка, нехватка отдыха.</a:t>
            </a:r>
          </a:p>
          <a:p>
            <a:pPr>
              <a:buFont typeface="Wingdings" pitchFamily="2" charset="2"/>
              <a:buChar char="Ø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Потерями ресурсов: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Нерациональное использование продуктов, воды, электроэнергии.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исключения потерь нужно анализировать семейные процессы и искать пути их оптимизации.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42852"/>
            <a:ext cx="7929618" cy="52322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Принципы бережливого производства в семье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1071546"/>
            <a:ext cx="3903120" cy="46166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ИСКЛЮЧЕНИЕ ПОТЕРЬ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/>
          <p:nvPr/>
        </p:nvCxnSpPr>
        <p:spPr>
          <a:xfrm rot="5400000">
            <a:off x="1464447" y="1964521"/>
            <a:ext cx="3214710" cy="214314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4679554" y="2179232"/>
            <a:ext cx="2786082" cy="1570842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3893736" y="2321314"/>
            <a:ext cx="1500198" cy="794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0800000" flipV="1">
            <a:off x="2357422" y="1500174"/>
            <a:ext cx="1143802" cy="71438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144430" y="1571612"/>
            <a:ext cx="999338" cy="71438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785786" y="142852"/>
            <a:ext cx="7929618" cy="52322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Принципы бережливого производства в семье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3143248"/>
            <a:ext cx="2753895" cy="40011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Управление временем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4714884"/>
            <a:ext cx="2951001" cy="40011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Управление финансами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4429132"/>
            <a:ext cx="3382593" cy="400110"/>
          </a:xfrm>
          <a:prstGeom prst="rect">
            <a:avLst/>
          </a:prstGeom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Организация пространства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15074" y="2357430"/>
            <a:ext cx="2678362" cy="40011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Приготовление пищи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2285992"/>
            <a:ext cx="4160498" cy="40011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Управление домашними задачами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1142984"/>
            <a:ext cx="4628126" cy="461665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ПОСТОЯННОЕ УЛУЧШЕНИЕ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092" t="11218" r="5757"/>
          <a:stretch>
            <a:fillRect/>
          </a:stretch>
        </p:blipFill>
        <p:spPr bwMode="auto">
          <a:xfrm>
            <a:off x="3643306" y="5000636"/>
            <a:ext cx="2286016" cy="1707469"/>
          </a:xfrm>
          <a:prstGeom prst="rect">
            <a:avLst/>
          </a:prstGeom>
          <a:noFill/>
          <a:ln w="19050">
            <a:solidFill>
              <a:schemeClr val="accent5">
                <a:lumMod val="5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3100" t="5314"/>
          <a:stretch>
            <a:fillRect/>
          </a:stretch>
        </p:blipFill>
        <p:spPr bwMode="auto">
          <a:xfrm>
            <a:off x="6072198" y="5000636"/>
            <a:ext cx="2339437" cy="1714512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3" y="970848"/>
            <a:ext cx="1428760" cy="98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285984" y="285728"/>
            <a:ext cx="5000660" cy="52322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Тренды и инновации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2000240"/>
            <a:ext cx="2041906" cy="36933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Умные термостаты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4546" y="3071810"/>
            <a:ext cx="1676677" cy="36933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Умные розетки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2857496"/>
            <a:ext cx="2835328" cy="36933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Умные датчики освещения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6578" y="2143116"/>
            <a:ext cx="2199951" cy="646331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Умные счётчики воды и энергии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4786322"/>
            <a:ext cx="1957331" cy="36933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Роботы-пылесосы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5984" y="6072206"/>
            <a:ext cx="4572000" cy="646331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Умные стиральные и посудомоечные машины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500826" y="4929198"/>
            <a:ext cx="2484206" cy="369332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Умные системы полива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1214414" y="1571612"/>
            <a:ext cx="1573224" cy="357190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5179620" y="2178438"/>
            <a:ext cx="1214446" cy="794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3072199" y="2285595"/>
            <a:ext cx="1427966" cy="1588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429388" y="1571612"/>
            <a:ext cx="1214446" cy="500066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643174" y="1214422"/>
            <a:ext cx="4493025" cy="400110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Оптимизация потребления ресурсов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16200000" flipH="1">
            <a:off x="4500562" y="4500570"/>
            <a:ext cx="1928826" cy="928694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5143504" y="4000504"/>
            <a:ext cx="2071702" cy="857256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4429132"/>
            <a:ext cx="2071702" cy="1553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15498" t="5314" r="4207"/>
          <a:stretch>
            <a:fillRect/>
          </a:stretch>
        </p:blipFill>
        <p:spPr bwMode="auto">
          <a:xfrm>
            <a:off x="142844" y="2928934"/>
            <a:ext cx="2050775" cy="181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7" name="Прямая со стрелкой 26"/>
          <p:cNvCxnSpPr/>
          <p:nvPr/>
        </p:nvCxnSpPr>
        <p:spPr>
          <a:xfrm rot="10800000" flipV="1">
            <a:off x="2214546" y="3929066"/>
            <a:ext cx="1714512" cy="785818"/>
          </a:xfrm>
          <a:prstGeom prst="straightConnector1">
            <a:avLst/>
          </a:prstGeom>
          <a:ln w="762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2643174" y="3643314"/>
            <a:ext cx="3927807" cy="400110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Автоматизация домашних задач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3357562"/>
            <a:ext cx="1428760" cy="1428760"/>
          </a:xfrm>
          <a:prstGeom prst="rect">
            <a:avLst/>
          </a:prstGeom>
          <a:noFill/>
        </p:spPr>
      </p:pic>
      <p:pic>
        <p:nvPicPr>
          <p:cNvPr id="1031" name="Picture 7" descr="Picture background"/>
          <p:cNvPicPr>
            <a:picLocks noChangeAspect="1" noChangeArrowheads="1"/>
          </p:cNvPicPr>
          <p:nvPr/>
        </p:nvPicPr>
        <p:blipFill>
          <a:blip r:embed="rId6" cstate="print"/>
          <a:srcRect l="27525" t="3285" b="12044"/>
          <a:stretch>
            <a:fillRect/>
          </a:stretch>
        </p:blipFill>
        <p:spPr bwMode="auto">
          <a:xfrm>
            <a:off x="2428860" y="2000240"/>
            <a:ext cx="1143008" cy="1002083"/>
          </a:xfrm>
          <a:prstGeom prst="rect">
            <a:avLst/>
          </a:prstGeom>
          <a:noFill/>
        </p:spPr>
      </p:pic>
      <p:pic>
        <p:nvPicPr>
          <p:cNvPr id="1033" name="Picture 9" descr="Picture background"/>
          <p:cNvPicPr>
            <a:picLocks noChangeAspect="1" noChangeArrowheads="1"/>
          </p:cNvPicPr>
          <p:nvPr/>
        </p:nvPicPr>
        <p:blipFill>
          <a:blip r:embed="rId7" cstate="print"/>
          <a:srcRect r="29823" b="13283"/>
          <a:stretch>
            <a:fillRect/>
          </a:stretch>
        </p:blipFill>
        <p:spPr bwMode="auto">
          <a:xfrm>
            <a:off x="4143372" y="1714488"/>
            <a:ext cx="1303447" cy="1074124"/>
          </a:xfrm>
          <a:prstGeom prst="rect">
            <a:avLst/>
          </a:prstGeom>
          <a:noFill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8148" y="785794"/>
            <a:ext cx="1071570" cy="1213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5984" y="285728"/>
            <a:ext cx="5000660" cy="523220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Тренды и инновации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7554" y="1000108"/>
            <a:ext cx="2677208" cy="400110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Семейные календари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786190"/>
            <a:ext cx="1741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Google Calendar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3143248"/>
            <a:ext cx="2182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Cozi</a:t>
            </a:r>
            <a:r>
              <a:rPr lang="en-US" dirty="0" smtClean="0"/>
              <a:t> Family Organizer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643314"/>
            <a:ext cx="1202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FamilyWall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317859" y="3714752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Outlook Calendar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5984" y="4071942"/>
            <a:ext cx="4572000" cy="707886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Приложения для составления списков покупок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6286520"/>
            <a:ext cx="878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 smtClean="0"/>
              <a:t>Any.do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14546" y="6488668"/>
            <a:ext cx="1293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Out of Milk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643438" y="6488668"/>
            <a:ext cx="8018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 Bring!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02755" y="6072206"/>
            <a:ext cx="3141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Список покупок в </a:t>
            </a:r>
            <a:r>
              <a:rPr lang="ru-RU" dirty="0" err="1" smtClean="0"/>
              <a:t>Google</a:t>
            </a:r>
            <a:r>
              <a:rPr lang="ru-RU" dirty="0" smtClean="0"/>
              <a:t> </a:t>
            </a:r>
            <a:r>
              <a:rPr lang="ru-RU" dirty="0" err="1" smtClean="0"/>
              <a:t>Keep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68"/>
            <a:ext cx="2057393" cy="142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643050"/>
            <a:ext cx="1214446" cy="1477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t="10892" b="8850"/>
          <a:stretch>
            <a:fillRect/>
          </a:stretch>
        </p:blipFill>
        <p:spPr bwMode="auto">
          <a:xfrm>
            <a:off x="5500694" y="1571612"/>
            <a:ext cx="1295397" cy="2079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77198" y="2500306"/>
            <a:ext cx="2066802" cy="1195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6"/>
          <a:srcRect l="11516" r="11516"/>
          <a:stretch>
            <a:fillRect/>
          </a:stretch>
        </p:blipFill>
        <p:spPr bwMode="auto">
          <a:xfrm>
            <a:off x="71406" y="5000636"/>
            <a:ext cx="1704494" cy="1245682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7" cstate="print"/>
          <a:srcRect t="12192" b="15240"/>
          <a:stretch>
            <a:fillRect/>
          </a:stretch>
        </p:blipFill>
        <p:spPr bwMode="auto">
          <a:xfrm>
            <a:off x="2357422" y="4991424"/>
            <a:ext cx="1000132" cy="146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500562" y="5000636"/>
            <a:ext cx="1071570" cy="154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8" y="4857760"/>
            <a:ext cx="2098999" cy="124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0" cstate="print"/>
          <a:srcRect l="1107" t="7380" r="2435"/>
          <a:stretch>
            <a:fillRect/>
          </a:stretch>
        </p:blipFill>
        <p:spPr bwMode="auto">
          <a:xfrm>
            <a:off x="142844" y="857232"/>
            <a:ext cx="2383887" cy="171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1"/>
          <a:srcRect r="18061" b="11219"/>
          <a:stretch>
            <a:fillRect/>
          </a:stretch>
        </p:blipFill>
        <p:spPr bwMode="auto">
          <a:xfrm>
            <a:off x="7143768" y="857232"/>
            <a:ext cx="1880952" cy="1554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5984" y="285728"/>
            <a:ext cx="5000660" cy="523220"/>
          </a:xfrm>
          <a:prstGeom prst="rect">
            <a:avLst/>
          </a:prstGeom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Тренды и инновации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4546" y="1643050"/>
            <a:ext cx="5143520" cy="400110"/>
          </a:xfrm>
          <a:prstGeom prst="rect">
            <a:avLst/>
          </a:prstGeom>
          <a:ln w="190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Управление семейным бюджетом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71744"/>
            <a:ext cx="2949684" cy="131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4071942"/>
            <a:ext cx="183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Personal Capital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2714620"/>
            <a:ext cx="1576359" cy="9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572396" y="3643314"/>
            <a:ext cx="74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Mint: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3071810"/>
            <a:ext cx="2867030" cy="1737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4429132"/>
            <a:ext cx="18573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445</TotalTime>
  <Words>621</Words>
  <Application>Microsoft Office PowerPoint</Application>
  <PresentationFormat>Экран (4:3)</PresentationFormat>
  <Paragraphs>80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52</cp:revision>
  <dcterms:created xsi:type="dcterms:W3CDTF">2024-11-24T15:09:09Z</dcterms:created>
  <dcterms:modified xsi:type="dcterms:W3CDTF">2024-11-28T18:27:50Z</dcterms:modified>
</cp:coreProperties>
</file>