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B08AE6-BE7A-4E69-8A1C-A24F125EF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84A415-2809-4C19-88D5-4235A96AC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E53A2-D527-48E3-A958-718666D1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9F1911-7934-4D30-9616-695DC2AAE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0A2F2C-C6D4-4457-A98A-6C300C00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62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EABE0-41F9-4E15-A01D-50902968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30EAE8-FC9F-4BCF-ACA0-1A130D2E1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494FD8-D05E-4F7D-BAF9-6CAD2303B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0141C8-7443-4049-94E8-76E100DB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67DC01-8A08-4D1B-8CD0-2DA673EC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56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9CA8F-9DC2-4D00-B45C-71B9137D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A383D5-49E1-437B-AC5F-0DB336995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6B9A6C-6D63-4CB5-ADBA-4A72376E4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6CCBAC-4F81-4615-A447-2D526609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1D0DAF-6258-4A66-97C3-61DD52689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14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564C6-7CCB-4209-904C-1733F580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58F9A3-2C33-4B62-B33F-3B39C010E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74C1FC-B3EB-4240-A2CE-3351415A1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84201D-C024-4FDF-8EE4-953871BB6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2188F9-A1BC-4FF6-ACD5-AAE52EECF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1E4BA5-F2D7-4EE3-A768-ED11D41C1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4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DE091-593A-4A56-81FE-B9C415B3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E79870-60E5-488E-83EC-A85083006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3E9587-C859-499F-BA41-9231338FD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918BC9-1206-4725-91B3-95E4A54F6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35720AB-93E5-44FA-A577-D6F853233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9DD378-7C1A-4F50-995D-5E24F7B4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B1C604-CD21-4BE2-B696-22834DFF0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0D840A-97E0-41EC-800E-CC8400F18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84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71D82-9AF6-421C-8850-F98A82BF2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5F7C52-E84A-40CF-93AC-375D60162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951428-65CD-4344-BB45-685692CE4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24A62D7-D28C-4A73-B74C-703493C6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36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E2312D-2A54-40FB-9567-8CEDFCB51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6ABF4CB-FC9C-45D5-A4EE-1FBAA63EC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10E71B-FEB2-467B-B389-D8F0843A6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37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9A2E55-7753-4D89-9A04-88DAEA707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E58EF1-B0B4-4EF6-81EE-96911B60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2076D7-956C-4395-BCDE-4D7EC8A8D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CAFFFD-D218-45B9-9F72-F83F4862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474D39-D3F7-4500-8C59-D70A9DFFD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15E089-79B3-4580-84BB-037EB6226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9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523692-3937-4873-A7A2-D7A00AE1B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DC5C370-0330-4179-AB55-6EB6ECBA9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71D812-0B41-49E8-A439-868896BA1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B28438-62B4-4B7D-8473-09023E144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2BB792-AC1D-4D00-8B14-150847A1B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A21B47-7F98-4062-B6C0-C06573091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86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45FDE-9E4A-4B55-B337-32EC5123C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37B56B-2063-4367-9182-CDEA4C8E4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459736-FF24-4315-8A87-5FF824559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4EAEBE-C580-4BC0-B0C6-C044CFE8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AD665A-9FCC-4E7C-B2DD-2012F793F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3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333A00-E411-4646-AE58-9BEA97410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421368-56CB-4139-8F58-59FF8C598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290C9-D73D-4951-9DBE-37695FF10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A248D5-E780-4063-8D0A-4562F620A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F7242D-6DA1-42D2-B103-587A1DB74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35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C4E8A-2ECF-48FA-AD5C-E83A32189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610617-42E2-4F92-9741-29236C6B5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F147B7-87D3-4427-9CF3-77786046A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6F686-E57D-4C24-8ECE-07BFA0ADB5AC}" type="datetimeFigureOut">
              <a:rPr lang="ru-RU" smtClean="0"/>
              <a:t>27.03.2022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B0868-666F-4D31-8927-610715924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6AED24-1382-4871-BA05-078FE53A5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6B9CF-57F8-42C4-B589-37B661FF96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99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1%80%D1%85%D0%B8%D0%BC%D0%B5%D0%B4" TargetMode="External"/><Relationship Id="rId2" Type="http://schemas.openxmlformats.org/officeDocument/2006/relationships/hyperlink" Target="https://ru.wikipedia.org/wiki/%D0%90%D1%80%D0%B8%D1%81%D1%82%D0%BE%D1%82%D0%B5%D0%BB%D1%8C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s://ru.wikipedia.org/wiki/%D0%9B%D0%B5%D0%BE%D0%BD%D0%B0%D1%80%D0%B4%D0%BE_%D0%B4%D0%B0_%D0%92%D0%B8%D0%BD%D1%87%D0%B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8AD3-500B-48F4-A200-BD3912551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672006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Аэродинамика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9B4794-771C-4DB4-A99F-F12E38E00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8434" y="3936237"/>
            <a:ext cx="4112837" cy="2201623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выполнен учеником 8Б класса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Суворовым Иваном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руководством учителя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Шевченко Татьяны Анатольевны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B852AC7-CEA8-4F08-8CDE-14F35FBA2B66}"/>
              </a:ext>
            </a:extLst>
          </p:cNvPr>
          <p:cNvSpPr/>
          <p:nvPr/>
        </p:nvSpPr>
        <p:spPr>
          <a:xfrm>
            <a:off x="5342171" y="5953194"/>
            <a:ext cx="1536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Ангарск 2022</a:t>
            </a:r>
          </a:p>
        </p:txBody>
      </p:sp>
    </p:spTree>
    <p:extLst>
      <p:ext uri="{BB962C8B-B14F-4D97-AF65-F5344CB8AC3E}">
        <p14:creationId xmlns:p14="http://schemas.microsoft.com/office/powerpoint/2010/main" val="863030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CED0A-3AFC-4005-A87A-789FAC88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в проект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716D6A-EC91-4024-96A0-7B5411462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Аэродинамика. 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материал по теме, выделить основной материал, представить его в виде презентации,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оставить реферат.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аэродинамика; как летают самолёты; основные законы аэродинамики; подъёмная сила в аэродинамики.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думаю, не все знают, что такое аэродинамика и как она работает, а также как летают самолёты ведь они тяжелее воздуха.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Аэродинамика – весьма распространена в повседневной жизни, она очень важна при конструировании зданий, машин, самолётов, а также других видов транспорта и объектов, и при этом всём, многие не знают что это такое.</a:t>
            </a:r>
          </a:p>
        </p:txBody>
      </p:sp>
    </p:spTree>
    <p:extLst>
      <p:ext uri="{BB962C8B-B14F-4D97-AF65-F5344CB8AC3E}">
        <p14:creationId xmlns:p14="http://schemas.microsoft.com/office/powerpoint/2010/main" val="283362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C1BA7B-D0F8-4939-B252-AFAD95654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аэродинамика?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B19F06-6D03-429E-A152-4CECF6BE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5104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Аэродинамика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раздел механики сплошных сред, в котором целью исследований является изучение закономерностей движения воздушных потоков и их взаимодействия с препятствиями и движущимися телами.</a:t>
            </a:r>
          </a:p>
        </p:txBody>
      </p:sp>
      <p:pic>
        <p:nvPicPr>
          <p:cNvPr id="1026" name="Picture 2" descr="АЭРОДИНАМИКА | Энциклопедия Кругосвет">
            <a:extLst>
              <a:ext uri="{FF2B5EF4-FFF2-40B4-BE49-F238E27FC236}">
                <a16:creationId xmlns:a16="http://schemas.microsoft.com/office/drawing/2014/main" id="{118F661A-D8D0-4637-825F-CE4482996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39323"/>
            <a:ext cx="4626286" cy="232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Что заменит аэродинамическую трубу в ближайшем будущем">
            <a:extLst>
              <a:ext uri="{FF2B5EF4-FFF2-40B4-BE49-F238E27FC236}">
                <a16:creationId xmlns:a16="http://schemas.microsoft.com/office/drawing/2014/main" id="{B4D4A787-625C-453C-B6DF-9F6057092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293" y="4001294"/>
            <a:ext cx="4299250" cy="253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2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A3CEF-6567-443D-8D1F-494EEEC3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84745"/>
            <a:ext cx="10515600" cy="67108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аэродинамики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93D244-8709-42BB-B61D-81BB4820B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63825"/>
            <a:ext cx="4960658" cy="4625825"/>
          </a:xfrm>
        </p:spPr>
        <p:txBody>
          <a:bodyPr>
            <a:normAutofit lnSpcReduction="10000"/>
          </a:bodyPr>
          <a:lstStyle/>
          <a:p>
            <a:pPr marL="228600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начиналось с естественного желания древнего человека повторить полёт птицы в воздухе.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Аристотел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Аристотель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первым понял, что воздух имеет вес. Вместе с достижениями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Архиме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Архимеда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понимании сущности плавания тел, это сформировало основы для постановки и решения проблемы полёта объектов тяжелее воздуха.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Леонардо да Винч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Леонардо да Винчи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понял, что именно движение крыла относительно воздуха является причиной возникновения подъёмной силы. Он предложил несколько проектов в виде крыльев птиц, но не один из этих проектов не был реализован.</a:t>
            </a:r>
          </a:p>
          <a:p>
            <a:endParaRPr lang="ru-RU" dirty="0"/>
          </a:p>
        </p:txBody>
      </p:sp>
      <p:pic>
        <p:nvPicPr>
          <p:cNvPr id="1026" name="Picture 2" descr="Изобретения Леонардо да Винчи — История изобретений">
            <a:extLst>
              <a:ext uri="{FF2B5EF4-FFF2-40B4-BE49-F238E27FC236}">
                <a16:creationId xmlns:a16="http://schemas.microsoft.com/office/drawing/2014/main" id="{D3614CEC-E461-4E5B-A436-1729D151B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52" y="1255828"/>
            <a:ext cx="3263687" cy="245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зобретения Леонардо да Винчи — Википедия">
            <a:extLst>
              <a:ext uri="{FF2B5EF4-FFF2-40B4-BE49-F238E27FC236}">
                <a16:creationId xmlns:a16="http://schemas.microsoft.com/office/drawing/2014/main" id="{5113AA23-061C-4B04-B7A1-D09E704B5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51" y="3908933"/>
            <a:ext cx="3263687" cy="241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20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E28B7-0400-4530-B789-617D1864F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1428"/>
            <a:ext cx="10515600" cy="8751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законы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закон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6F1239-97C0-4714-8171-7B9441CF0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89261"/>
            <a:ext cx="4451350" cy="5096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аэродинамике принимается, что характеристики сил взаимодействия любого тела и воздуха (газа) будут одинаковы в обоих случаях: когда тело движется в неподвижном воздухе, или когда на неподвижное тело набегает равномерный поток воздуха.</a:t>
            </a:r>
          </a:p>
        </p:txBody>
      </p:sp>
      <p:pic>
        <p:nvPicPr>
          <p:cNvPr id="2050" name="Picture 2" descr="2. Основы Аэродинамики.">
            <a:extLst>
              <a:ext uri="{FF2B5EF4-FFF2-40B4-BE49-F238E27FC236}">
                <a16:creationId xmlns:a16="http://schemas.microsoft.com/office/drawing/2014/main" id="{E00E8388-F91E-4506-883C-4D569F849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56" y="1259753"/>
            <a:ext cx="6068410" cy="359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725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11044-FB74-4736-9B50-4C26DE1F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1429"/>
            <a:ext cx="10515600" cy="9457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законы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закон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6E509B-B757-4ECB-8393-0486D2187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87373"/>
            <a:ext cx="10515600" cy="4602278"/>
          </a:xfrm>
        </p:spPr>
        <p:txBody>
          <a:bodyPr/>
          <a:lstStyle/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Второй закон выражает постоянство массы, что позволяет определять скорости воздуха (жидкости) в различных сечениях замкнутого (ограниченного) пространства. Вычисляется он уравнением неразрывности.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m=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pSV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=const</a:t>
            </a:r>
          </a:p>
          <a:p>
            <a:pPr algn="ctr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–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–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сечения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–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84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8320F-B550-4BB4-849E-9E09A5182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886"/>
            <a:ext cx="10515600" cy="8476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законы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закон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8B9339-69C8-46EE-AEF2-808AF214A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32134"/>
            <a:ext cx="6064931" cy="5643377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Закон Бернулли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Возьмём трубу, через которую протекает жидкость. Наша труба не одинакова по всей длине, а имеет различный диаметр сечения. Закон Бернулли выражается в том, что несмотря на различный диаметр, через любое сечение в этой трубе за одно и тоже время протекает одинаковый объём жидкости. Т.е. сколько жидкости проходит через одно сечение трубы за некоторое время, столько же ее должно пройти за такое же время через любое другое сечение. А так как объём жидкости не изменяется, а сама жидкость практически не сжимается, то изменяется что-то другое. Изменяется давление жидкости и её скорость. В более узкой части трубы скорость движения жидкости выше, а давление ниже. И наоборот, в широких частях трубы скорость ниже, а давление выше. Если трубу, по которой течет жидкость, снабдить впаянными в нее открытыми трубками—манометрами, то можно будет наблюдать распределение давления вдоль трубы. Этот же закон работает и для воздуха</a:t>
            </a:r>
          </a:p>
        </p:txBody>
      </p:sp>
      <p:pic>
        <p:nvPicPr>
          <p:cNvPr id="4" name="Рисунок 3" descr="https://delta.faiwer.ru/public/upload/content/images/52baed55f294a.jpg">
            <a:extLst>
              <a:ext uri="{FF2B5EF4-FFF2-40B4-BE49-F238E27FC236}">
                <a16:creationId xmlns:a16="http://schemas.microsoft.com/office/drawing/2014/main" id="{00A41C6C-45A9-4A15-AB2D-D1592CA3BBA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1634593"/>
            <a:ext cx="4197350" cy="1917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delta.faiwer.ru/public/upload/content/images/549a6599d8159.jpg">
            <a:extLst>
              <a:ext uri="{FF2B5EF4-FFF2-40B4-BE49-F238E27FC236}">
                <a16:creationId xmlns:a16="http://schemas.microsoft.com/office/drawing/2014/main" id="{DB641C8F-9DCD-43E9-9E86-46AA4C3A2DF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3676718"/>
            <a:ext cx="4236268" cy="2410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1180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D4F05-E98D-4096-ABDC-64E734520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6749"/>
            <a:ext cx="10515600" cy="5042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Обтекание воздушным потоком твёрдых тел различной форм.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1A4408-3514-4946-A56A-A57081613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1298997"/>
            <a:ext cx="4717341" cy="538436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общих чертах наука аэродинамика изучает обтекание тел различной формы воздушным потоком на разных скоростях и в разных условиях. При обтекании твердого тела воздушный поток подвергается деформации, что приводит к изменению скорости, давления, температуры и плотности в струйках потока. Воздушные массы могут самостоятельно двигаться относительно неподвижно стоящего объекта. Это ветер. Но если объект двигается относительно неподвижно стоящих воздушных масс, то мы наблюдаем тот же самый случай. Есть 4 вида объектов для обтеканием воздуха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неудобообтекаемый                              2) удобообтекаемый 3) Симметричное удобообтекаемое 4) Удобообтекаемое несимметричное</a:t>
            </a:r>
          </a:p>
        </p:txBody>
      </p:sp>
      <p:pic>
        <p:nvPicPr>
          <p:cNvPr id="4" name="Рисунок 3" descr="https://delta.faiwer.ru/public/upload/content/images/549aa73e7a9de.jpg">
            <a:extLst>
              <a:ext uri="{FF2B5EF4-FFF2-40B4-BE49-F238E27FC236}">
                <a16:creationId xmlns:a16="http://schemas.microsoft.com/office/drawing/2014/main" id="{181AE55A-76E8-4000-99C4-5BAA9E4936B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68" y="1251904"/>
            <a:ext cx="2682944" cy="2177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delta.faiwer.ru/public/upload/content/images/549aa902d527a.jpg">
            <a:extLst>
              <a:ext uri="{FF2B5EF4-FFF2-40B4-BE49-F238E27FC236}">
                <a16:creationId xmlns:a16="http://schemas.microsoft.com/office/drawing/2014/main" id="{0C88AF9B-AE71-4936-AB46-C3F68009C5F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311" y="1298996"/>
            <a:ext cx="2861125" cy="198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elta.faiwer.ru/public/upload/content/images/52baeeda8f0ab.png">
            <a:extLst>
              <a:ext uri="{FF2B5EF4-FFF2-40B4-BE49-F238E27FC236}">
                <a16:creationId xmlns:a16="http://schemas.microsoft.com/office/drawing/2014/main" id="{A82C5FA3-DA60-4600-9068-7B05A525DBB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68" y="3991179"/>
            <a:ext cx="2861125" cy="1985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delta.faiwer.ru/public/upload/content/images/52baeef9c8654.png">
            <a:extLst>
              <a:ext uri="{FF2B5EF4-FFF2-40B4-BE49-F238E27FC236}">
                <a16:creationId xmlns:a16="http://schemas.microsoft.com/office/drawing/2014/main" id="{E503B836-0D75-4108-B2C2-057148EA4C8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758" y="3991179"/>
            <a:ext cx="2540000" cy="1771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7466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1D95A-EABF-4CD6-B340-7FABC980F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6748"/>
            <a:ext cx="10515600" cy="46308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взлетают самолёты?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61191B-F692-420D-86B9-8AF14747D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016437"/>
            <a:ext cx="4994519" cy="5073214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Для начала проведём очень простой эксперимент возьмём листок бумаги и поднесём ко рту вот так как на рисунке.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А затем подуем над его поверхностью. При это листок, вопреки ожиданиям, вместо того, чтобы прогнуться ещё больше по направлению к Земле, наоборот выпрямится.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Всё дело в том, что, выдувая воздух над поверхностью листка, мы уменьшаем его давление, в то время как давление воздуха под листком остаётся прежним. Получается, что над листком образуется область пониженного давления, а под листком - повышенного. Воздушные массы пытаются «перебраться» из области высокого давления в область низкого, образуя подъемную силу. И листок выпрямляется.</a:t>
            </a:r>
          </a:p>
        </p:txBody>
      </p:sp>
      <p:pic>
        <p:nvPicPr>
          <p:cNvPr id="1033" name="Picture 9" descr="https://delta.faiwer.ru/public/upload/content/images/549a9f0162c74.png">
            <a:extLst>
              <a:ext uri="{FF2B5EF4-FFF2-40B4-BE49-F238E27FC236}">
                <a16:creationId xmlns:a16="http://schemas.microsoft.com/office/drawing/2014/main" id="{ADD98692-FE07-4893-845F-3EBCB4EBC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191" y="839834"/>
            <a:ext cx="3338109" cy="233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s://delta.faiwer.ru/public/upload/content/images/549a9f6aca698.png">
            <a:extLst>
              <a:ext uri="{FF2B5EF4-FFF2-40B4-BE49-F238E27FC236}">
                <a16:creationId xmlns:a16="http://schemas.microsoft.com/office/drawing/2014/main" id="{0BE9480E-68C9-4AFA-80A5-C3D79D1B3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730" y="3502439"/>
            <a:ext cx="3572570" cy="2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483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7FD66-908B-419E-B843-308BAA941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3293"/>
            <a:ext cx="10515600" cy="48455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взлетают самолёты?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B5D97F-CE5A-4DBD-838C-2B44D14B9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098063"/>
            <a:ext cx="4396642" cy="4991588"/>
          </a:xfrm>
        </p:spPr>
        <p:txBody>
          <a:bodyPr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Этот же принцип используют для осуществления своих полётов парапланы, дельтапланы, самолёты, планёры, вертолёты и др. летательные аппараты. Т.е. над крылом самолёта во время взлёта образуется область пониженного давления, а из-за того что снизу давление намного выше это и образует подъёмную силу.  Именно это позволяет взлететь вверх многотонному пассажирскому самолёту.</a:t>
            </a:r>
          </a:p>
        </p:txBody>
      </p:sp>
      <p:pic>
        <p:nvPicPr>
          <p:cNvPr id="2050" name="Picture 2" descr="https://delta.faiwer.ru/public/upload/content/images/52baedcdbcf32.jpg">
            <a:extLst>
              <a:ext uri="{FF2B5EF4-FFF2-40B4-BE49-F238E27FC236}">
                <a16:creationId xmlns:a16="http://schemas.microsoft.com/office/drawing/2014/main" id="{AB4237AD-0CF4-49B0-B80B-0929693BE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436" y="1098063"/>
            <a:ext cx="5212601" cy="333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040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4D938-3B36-403B-B358-B8A355D24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08001"/>
            <a:ext cx="10515600" cy="45329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Аэродинамика присутствует даже в автомобилях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01C94D-02D1-479C-86B2-A2FEB2CE4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492" y="1012092"/>
            <a:ext cx="6658708" cy="576775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Чем </a:t>
            </a:r>
            <a:r>
              <a:rPr lang="ru-RU" sz="2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обтекаемее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его кузов, тем меньше сопротивление движению и тем меньше расход топлива. Такой автомобиль не только сбережет ваши деньги, но и в окружающую среду выбросит меньше всякой дряни. Ответ простой, но далеко не полный. Специалисты по аэродинамике, доводя кузов новой модели, еще и:</a:t>
            </a:r>
          </a:p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рассчитывают распределение по осям подъемной силы, что очень важно с учетом немалых скоростей современных автомобилей,</a:t>
            </a:r>
          </a:p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доступ воздуха для охлаждения двигателя и тормозных механизмов,</a:t>
            </a:r>
          </a:p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продумывают места забора и выхода воздуха для системы вентиляции салона,</a:t>
            </a:r>
          </a:p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стремятся понизить уровень шумов в салоне,</a:t>
            </a:r>
          </a:p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оптимизируют форму деталей кузова для уменьшения загрязнения стекол, зеркал и светотехники.</a:t>
            </a:r>
          </a:p>
          <a:p>
            <a:pPr>
              <a:lnSpc>
                <a:spcPct val="120000"/>
              </a:lnSpc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Причем решение одной задачи зачастую противоречит выполнению другой. Например, снижение коэффициента лобового сопротивления улучшает обтекаемость, но одновременно ухудшает устойчивость автомобиля к порывам бокового ветра. Поэтому специалисты должны искать разумный компромисс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994620-ED4D-4C4F-88C1-2AB6DFAFC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677" y="1118145"/>
            <a:ext cx="4840387" cy="21252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A528B3-B7FD-4396-B763-2332D6DCA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269" y="3429000"/>
            <a:ext cx="3653693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86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1346B-1C08-4409-92CF-893923939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54892"/>
            <a:ext cx="10515600" cy="4728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Аэродинамика в зданиях и сооружениях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6B1243-6DA1-4689-B397-223069858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41047"/>
            <a:ext cx="5264150" cy="49486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При проектировании высотных зданий одним из важнейших факторов является их взаимодействие с ветровыми потоками, которые могут возникать как внутри, так и снаружи здания.</a:t>
            </a:r>
          </a:p>
          <a:p>
            <a:pPr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При этом под высотным зданием понимают такое здание, высота которого превышает ширину подветренного фасада в три и более раз. Однако, аэродинамическими характеристиками здания, порой, пренебрегают. Важность учета ветровых нагрузок возрастает с увеличением высотности зданий и их количества, что в настоящее время весьма актуально, так как в последние годы в мегаполисах число высотных сооружений возрастает, а этажность увеличивается. Расчетная ветровая нагрузка представляет собой совокупность: 1) Давления на ограждающую (внешнюю) поверхность здания; 2) Сил трения, касательных к ограждающей поверхности здания; 3) Давления на внутренние поверхности здания, такие как арки и другие открывающиеся или постоянно открытые проемы. </a:t>
            </a:r>
          </a:p>
        </p:txBody>
      </p:sp>
      <p:pic>
        <p:nvPicPr>
          <p:cNvPr id="1026" name="Picture 2" descr="https://www.abok.ru/for_spec/articles/13/2662/7.gif">
            <a:extLst>
              <a:ext uri="{FF2B5EF4-FFF2-40B4-BE49-F238E27FC236}">
                <a16:creationId xmlns:a16="http://schemas.microsoft.com/office/drawing/2014/main" id="{A584CC34-1948-4851-BE93-D86FC367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514" y="1991178"/>
            <a:ext cx="3538048" cy="318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abok.ru/for_spec/articles/13/2662/2.gif">
            <a:extLst>
              <a:ext uri="{FF2B5EF4-FFF2-40B4-BE49-F238E27FC236}">
                <a16:creationId xmlns:a16="http://schemas.microsoft.com/office/drawing/2014/main" id="{218F797C-C6B4-4BF8-AF8C-23A168679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223" y="987993"/>
            <a:ext cx="27051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715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275B4-8EDB-4058-8648-178E7553B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75009"/>
            <a:ext cx="10515600" cy="478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Аэродинамика в зданиях и сооружениях</a:t>
            </a: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B6A708-B015-410F-B487-22378FA75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1231" y="1306846"/>
            <a:ext cx="4948748" cy="52066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линией застройки зданий образуется зона относительного штиля или аэродинамической тени длиной 5h (где h – высота рассматриваемого здания), где наиболее благоприятно располагать детские площадки, площадки для отдыха, школы, детские сады и т.п. </a:t>
            </a:r>
          </a:p>
          <a:p>
            <a:pPr>
              <a:lnSpc>
                <a:spcPct val="100000"/>
              </a:lnSpc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частях здания также могут возникать усиленные воздушные потоки, которые отрицательно влияют на работу систем вентиляции. Чтобы снизить интенсивность движения воздуха предусматривают шлюзы при входе на лестничные клетки и в лифтовые залы, а также шлюзы на входах в здание, которые увеличивают герметизацию межэтажных перекрытий.</a:t>
            </a:r>
          </a:p>
        </p:txBody>
      </p:sp>
      <p:pic>
        <p:nvPicPr>
          <p:cNvPr id="2056" name="Picture 8" descr="Производство и монтаж игрового и спортивного оборудования для детских площа...">
            <a:extLst>
              <a:ext uri="{FF2B5EF4-FFF2-40B4-BE49-F238E27FC236}">
                <a16:creationId xmlns:a16="http://schemas.microsoft.com/office/drawing/2014/main" id="{DF36C903-8A64-4D3A-BB64-4AF896E0B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672" y="1204812"/>
            <a:ext cx="3675578" cy="246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Лестничные клетки, которые не задымляются, оборудуются входом через тамбур-шлюзы...">
            <a:extLst>
              <a:ext uri="{FF2B5EF4-FFF2-40B4-BE49-F238E27FC236}">
                <a16:creationId xmlns:a16="http://schemas.microsoft.com/office/drawing/2014/main" id="{77A3F401-1746-4565-ABC0-0D4BE70C0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673" y="3758982"/>
            <a:ext cx="3675578" cy="275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380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FDBFBA-5B32-4ABC-A4F4-C9E4ECB3C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68924"/>
            <a:ext cx="10515600" cy="71901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86AD0E-FD0A-4FF0-AB75-696C31B65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258277"/>
            <a:ext cx="10515600" cy="483137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Аэродинамика всегда будет занимать лидирующие позиции значимости в мире. Так как аэродинамика имеет огромные перспективы в своем дальнейшем развитии. Без представления об этой науки множество людей были бы в 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3031442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6DA03-9DBB-44EC-8B1B-1268D89D8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5121"/>
          </a:xfrm>
        </p:spPr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9556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962</Words>
  <Application>Microsoft Office PowerPoint</Application>
  <PresentationFormat>Широкоэкранный</PresentationFormat>
  <Paragraphs>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Аэродинамика</vt:lpstr>
      <vt:lpstr>Введение в проект</vt:lpstr>
      <vt:lpstr>Что такое аэродинамика? </vt:lpstr>
      <vt:lpstr>История аэродинамики</vt:lpstr>
      <vt:lpstr>Основные законы Первый закон </vt:lpstr>
      <vt:lpstr>Основные законы Второй закон </vt:lpstr>
      <vt:lpstr>Основные законы Третий закон </vt:lpstr>
      <vt:lpstr>Обтекание воздушным потоком твёрдых тел различной форм.</vt:lpstr>
      <vt:lpstr>Как взлетают самолёты?</vt:lpstr>
      <vt:lpstr>Как взлетают самолёты?</vt:lpstr>
      <vt:lpstr>Аэродинамика присутствует даже в автомобилях</vt:lpstr>
      <vt:lpstr>Аэродинамика в зданиях и сооружениях</vt:lpstr>
      <vt:lpstr>Аэродинамика в зданиях и сооружениях</vt:lpstr>
      <vt:lpstr>Вывод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Аэродинамика</dc:title>
  <dc:creator>суворов ваня</dc:creator>
  <cp:lastModifiedBy>суворов ваня</cp:lastModifiedBy>
  <cp:revision>20</cp:revision>
  <dcterms:created xsi:type="dcterms:W3CDTF">2022-03-23T16:15:03Z</dcterms:created>
  <dcterms:modified xsi:type="dcterms:W3CDTF">2022-03-27T10:11:31Z</dcterms:modified>
</cp:coreProperties>
</file>