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14.07.2020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all" smtClean="0">
                <a:latin typeface="Times New Roman" pitchFamily="18" charset="0"/>
                <a:cs typeface="Times New Roman" pitchFamily="18" charset="0"/>
              </a:rPr>
              <a:t>Апелляция  о </a:t>
            </a:r>
            <a:r>
              <a:rPr lang="ru-RU" sz="1800" b="1" cap="all" dirty="0" smtClean="0">
                <a:latin typeface="Times New Roman" pitchFamily="18" charset="0"/>
                <a:cs typeface="Times New Roman" pitchFamily="18" charset="0"/>
              </a:rPr>
              <a:t>несогласии  с выставленными баллами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904656"/>
          </a:xfrm>
        </p:spPr>
        <p:txBody>
          <a:bodyPr>
            <a:normAutofit fontScale="25000" lnSpcReduction="20000"/>
          </a:bodyPr>
          <a:lstStyle/>
          <a:p>
            <a:pPr marL="87313" indent="-87313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целях защиты прав участников экзаменов при проведении ГИА создается конфликтная комиссия (далее – КК), которая призвана разрешать спорные вопросы не только по оцениванию экзаменационной работы, но и по соблюдению требований процедуры проведения ГИА.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Срок подачи -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течение двух рабочих дней после официального дня объявления результатов ГИА по соответствующему учебному предмету. 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Обучающиеся подают апелляцию в организацию, осуществляющую образовательную деятельность, которой они были допущены в установленном порядке к ГИА. Руководитель организации или уполномоченное им лицо, принявшее апелляцию, незамедлительно передает ее в КК. 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Апелляция составляется в письменной форме в двух экземплярах: один передается в КК, другой, с пометкой ответственного лица о принятии ее на рассмотрение в КК, остается у апеллянта. 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После поступления апелляции в КК ответственный секретарь КК регистрируют ее в журнале регистрации апелляций, после чего информирует апеллянта и (или) его родителей (законных представителей) о дате, времени и месте рассмотрения апелляции. 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Срок рассмотрения -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течение четырех рабочих дней с момента ее поступления в КК. 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Апеллянту, в случае его участия в рассмотрении апелляции, предъявляются материалы апелляционного комплекта документов и заключение экспертов предметной комиссии, после чего он письменно в соответствующем поле протокола рассмотрения апелляции подтверждает, что ему предъявлены изображения выполненной им экзаменационной работы (заполнявшихся им бланков ЕГЭ), файлы с цифровой аудиозаписью его устных ответов, копии протоколов его устных ответов. Апеллянт должен удостовериться в правильности распознавания информации его бланков ЕГЭ и в том, что его экзаменационная работа проверена в соответствии с установленными требованиями. 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Привлеченные эксперты во время рассмотрения апелляции в присутствии апеллянта и (или) его родителей (законных представителей) дают им соответствующие разъяснения (при необходимости).</a:t>
            </a:r>
          </a:p>
          <a:p>
            <a:pPr marL="87313" indent="-87313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рекомендуемое на разъяснения по оцениванию развернутых и (или) устных ответов одного апеллянта,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не более 20 минут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 результатам рассмотрения апелляции о несогласии с выставленными баллами КК принимает решение: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 отклонении апелляции и сохранении выставленных баллов (отсутствие технических ошибок и ошибок оценивания экзаменационной работы);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 удовлетворении апелляции и изменении баллов (наличие технических ошибок и (или) ошибок оценивания экзаменационной работы). 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! ВАЖНО: в случае удовлетворения апелляции количество ранее выставленных баллов может измениться как в сторону увеличения, так и в сторону уменьшения количества баллов.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КК </a:t>
            </a:r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не рассматривает апелляции по вопросам: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содержания и структуры заданий по учебным предметам,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оценивания результатов выполнения заданий экзаменационной работы с кратким ответом;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нарушения участником ГИА требований, установленных Порядком;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неправильного оформления экзаменационной работы.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КК не рассматривает черновики участника ГИА в качестве материалов апелляции.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 2020 году рассмотрение апелляций будет проводиться дистанционно.</a:t>
            </a:r>
          </a:p>
          <a:p>
            <a:pPr marL="0" indent="0" algn="just">
              <a:buNone/>
            </a:pP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</TotalTime>
  <Words>39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Апелляция  о несогласии  с выставленными баллами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6</cp:revision>
  <dcterms:created xsi:type="dcterms:W3CDTF">2018-01-16T12:27:00Z</dcterms:created>
  <dcterms:modified xsi:type="dcterms:W3CDTF">2020-07-14T13:47:28Z</dcterms:modified>
</cp:coreProperties>
</file>