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8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3E0F-57C9-4F79-9BAD-9050931801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2A0FA-242A-4B4D-ABE5-F52A9891A5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9B4E8-D765-4D64-8681-F808BE4ACB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B312D-7C78-4F72-8384-DF4A83983B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68E77-8D77-434B-AED5-4B141E5A7D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AE108-82C1-4C75-AB02-E02F6D708A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23BD4-679C-4D5D-8AB2-AB8F55A005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9E07B-E3DF-42C9-B329-353EC6ECF1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4836A-3CB1-4FBF-BDAB-D7F0AFB446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9F47B-C6DF-45DE-8176-FDF1DF8054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EC776-EBDC-440F-B5E0-9A24DAC0CE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50ECAA-3344-436F-AD65-02FF28D8D38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620688"/>
            <a:ext cx="8496944" cy="5904656"/>
          </a:xfrm>
        </p:spPr>
        <p:txBody>
          <a:bodyPr/>
          <a:lstStyle/>
          <a:p>
            <a:pPr algn="l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связи с  неблагоприятной  эпидемиологической ситуацией проведение итогового сочинения (изложения) для выпускников 11 классов перенесено  на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5 апреля 2021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года, а также  в дополнительные  сроки –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21 апреля и 5 мая 2021 года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Написать  сочинение в дополнительные сроки смогут выпускники, получившие за сочинение «незачёт», либо пропустившие его написание в основной срок по уважительной причине,  подтвержденной  документально.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Успешное написание  итогового сочинения  итогового сочинению для выпускников 11 классов  допуском к государственной итоговой аттестации. Обучающиеся с ограниченными  возможностями здоровья вместо  итогового сочинения вправе выбрать написание изложения.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Итоговое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сочинение, в случае представления его при приеме на обучение в вузы, действительно в течение четырех лет, следующих за годом написания. Выпускники прошлых лет, в том числе ранее писавшие итоговое сочинение, могут написать его по желанию. При этом в вузы они смогут представить итоговое сочинение только текущего года, а сочинение прошлого года аннулируется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всем вопросам организации и проведения итогового сочинения на  территории Жарковского района  можно обратиться по телефону горячей линии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(848273)21145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09 - 17.00(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пн-пят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 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Отв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Герасимова Людмила Александровна,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заместитель руководителя отдела образования администрации Жарковского района 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88640"/>
            <a:ext cx="7560840" cy="648072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Изменение сроков написания  итогового  сочинения 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39012" y="-70366"/>
            <a:ext cx="4571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-140732"/>
            <a:ext cx="18473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бстракция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абстракция</Template>
  <TotalTime>487</TotalTime>
  <Words>6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абстракция</vt:lpstr>
      <vt:lpstr>         В связи с  неблагоприятной  эпидемиологической ситуацией проведение итогового сочинения (изложения) для выпускников 11 классов перенесено  на 5 апреля 2021 года, а также  в дополнительные  сроки – 21 апреля и 5 мая 2021 года.         Написать  сочинение в дополнительные сроки смогут выпускники, получившие за сочинение «незачёт», либо пропустившие его написание в основной срок по уважительной причине,  подтвержденной  документально.     Успешное написание  итогового сочинения  итогового сочинению для выпускников 11 классов  допуском к государственной итоговой аттестации. Обучающиеся с ограниченными  возможностями здоровья вместо  итогового сочинения вправе выбрать написание изложения.       Итоговое сочинение, в случае представления его при приеме на обучение в вузы, действительно в течение четырех лет, следующих за годом написания. Выпускники прошлых лет, в том числе ранее писавшие итоговое сочинение, могут написать его по желанию. При этом в вузы они смогут представить итоговое сочинение только текущего года, а сочинение прошлого года аннулируется.   По всем вопросам организации и проведения итогового сочинения на  территории Жарковского района  можно обратиться по телефону горячей линии (848273)21145   с 09 - 17.00(пн-пят)  (Отв: Герасимова Людмила Александровна, заместитель руководителя отдела образования администрации Жарковского района )              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 (изложение) 6 декабря написали более 650 тысяч выпускников российских школ. В Жарковском районе  в написании сочинения  приняли участие 44 выпускника. На территории  муниципального образования  итоговое сочинение прошло в штатном режиме, без технологических и организационных сбоев на базе 2 общеобразовательных организаций.  Советом по вопросам проведения итогового сочинения в выпускных классах были определены пять основных направлений тем сочинений в 2017-2018 учебном году: «Верность и измена», «Равнодушие и отзывчивость», «Цели и средства», «Смелость и трусость», «Человек и общество». Конкретные темы, с учётом часовых поясов, огласили за 15 минут до начала написания сочинения.   Выпускникам Тверской области на выбор было предложено пять тем: 1. Когда измену можно простить? 2. Какие поступки человека говорят о его отзывчивости? 3. Возможно ли счастье, построенное на несчастье других? 4. Чем смелость отличается от безрассудства? 5. Бывает ли общественное мнение ошибочным?  Напомним, успешное написание сочинения для обучающихся 11-х классов является допуском к государственной итоговой аттестации по программам среднего общего образования.  Сочинение также может быть представлено абитуриентом при приеме в вуз. Его результат вуз вправе учесть в числе индивидуальных достижений поступающего, начислив ему дополнительные баллы к сумме результатов ЕГЭ.   По итогам проверки сочинений, все выпускники получили ЗАЧЕТ, а следовательно и допуск к ЕГЭ!</dc:title>
  <dc:creator>User</dc:creator>
  <cp:lastModifiedBy>User</cp:lastModifiedBy>
  <cp:revision>7</cp:revision>
  <dcterms:created xsi:type="dcterms:W3CDTF">2017-12-12T13:22:44Z</dcterms:created>
  <dcterms:modified xsi:type="dcterms:W3CDTF">2020-12-03T14:41:39Z</dcterms:modified>
</cp:coreProperties>
</file>