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80D1F-0178-42C1-AB80-1629F3F619DC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834C-F38C-4835-BBC7-B8B7F3A8D1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96B87-CD2F-4F5E-A8D4-2913D7CF606D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F7515-6BFC-4442-9821-72A93B5C9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4997D-B69F-4003-A874-8C7DBCEFC13B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36490-4D37-4E17-AF93-C7AF1D4362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8A77D-CA82-41F8-9491-F72FF83D2B5F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4C8F3-2DC7-49B9-A2A5-2E926CF42B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7A7DC-2444-49AC-938A-B73A40895C32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B6656-48FB-4486-898D-4E0AB61F3C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81F41-803A-4DE7-86EB-C1C7B270EA78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A3437-0C0B-45F7-A7CD-88E098E7AC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BB2AC-246C-4FCB-B0E9-74B74CE2D32A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B5CC6-8D73-40F1-BD82-8094DD226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2383E-5F6E-42BD-BC22-15D1CC1C57A6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4CC83-788F-4C6D-B11D-0E40532465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C2419-F020-4A18-A4BB-5C213D7F880D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11E93-8A73-48C0-A989-29CBC1A94D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70CB6-8F3A-42E5-B581-591A3BA161B2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14469-157A-4F83-A473-4D17F3A7C0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8F09B-09C8-4EE6-882D-22D5669B0D81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86C66-3DCF-4F81-97EC-C8D3F3B51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/>
              <a:pPr>
                <a:defRPr/>
              </a:pPr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A51618-DF1F-40AC-B7B6-BFFE171968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/>
          <a:lstStyle/>
          <a:p>
            <a:r>
              <a:rPr lang="ru-RU" sz="1800" b="1" smtClean="0">
                <a:latin typeface="Times New Roman" pitchFamily="18" charset="0"/>
                <a:cs typeface="Times New Roman" pitchFamily="18" charset="0"/>
              </a:rPr>
              <a:t>Объявлены и</a:t>
            </a:r>
            <a:r>
              <a:rPr lang="ru-RU" sz="1800" b="1" smtClean="0">
                <a:latin typeface="Times New Roman" pitchFamily="18" charset="0"/>
                <a:cs typeface="Times New Roman" pitchFamily="18" charset="0"/>
              </a:rPr>
              <a:t>зменения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порядка проведения ГИА в 2021 году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5577483"/>
          </a:xfrm>
        </p:spPr>
        <p:txBody>
          <a:bodyPr/>
          <a:lstStyle/>
          <a:p>
            <a:pPr marL="87313" indent="-87313">
              <a:buNone/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Рособрнадзор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объявили о решениях, которые приняты в отношении порядка проведения ЕГЭ и государственной итоговой аттестации выпускников 9 и 11 классов в 2021 году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Для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выпускников 11 классов и других участников ЕГЭ досрочный период проведения экзаменов в связи с текущей эпидемиологической обстановкой в 2021 году отменяется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87313" indent="-87313">
              <a:buNone/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Для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получения аттестата о среднем общем образовании выпускникам, которые не планируют поступать в вузы, вместо ЕГЭ нужно будет сдать государственный выпускной экзамен (ГВЭ) по двум предметам: русскому языку и математике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Выпускникам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, которые собираются поступать в вузы и будут сдавать для этого ЕГЭ, чтобы получить аттестат, достаточно сдать на удовлетворительный результат ЕГЭ по русскому языку. ЕГЭ по математике базового уровня в 2021 году проводиться не будет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ГВЭ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для выпускников 11 классов пройдет в конце мая, а основной период ЕГЭ следом – ориентировочно с 31 мая по 2 июля 2021 года для всех участников экзаменов, в том числе для выпускников прошлых лет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 Для участников ЕГЭ, которые не смогут сдать экзамены в основные сроки по болезни или иной уважительной причине, будет предусмотрен дополнительный период проведения ЕГЭ в середине июля 2021 года. Эти сроки будут увязаны с графиком приемной кампании в вузы – все, кто будет сдавать ЕГЭ в дополнительный период, также, как участники основного периода, успеют получить свои результаты и подать документы в выбранные учебные заведения.</a:t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Итоговое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сочинение и изложение, которые являются для 11-классников допуском к государственной итоговой аттестации, пройдут в середине апреля.</a:t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7313" indent="-87313">
              <a:buNone/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Для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9-классников досрочный период проведения государственной итоговой аттестации также отменен.</a:t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Аттестаты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за 9 класс об основном общем образовании будут выданы на основании результатов государственной итоговой аттестации только по двум обязательным предметам: русскому языку и математике. В 2021 году выпускники 9 классов не будут сдавать на ОГЭ учебные предметы по выбору.</a:t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Для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девятиклассников также будут проведены контрольные работы по одному учебному предмету по их выбору. Результаты этих контрольных не будут влиять на получение аттестата и допуск к итоговой аттестации. Контрольные работы пройдут с 17 по 25 мая 2021 года. Конкретные даты определят региональные органы управления образованием, либо школы.</a:t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Государственная итоговая аттестация (ГИА-9) по русскому языку и математике будет проведена в период с 24 по 28 мая 2021 года, резервные сроки проведения основного периода ГИА-9 придутся на начало июня 2021 года. Для девятиклассников, не сдавших экзамены в основной период, ГИА-9 по русскому языку и математике пройдет повторно в дополнительный сентябрьский период.</a:t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«Данные решения приняты в интересах здоровья и безопасности всех участников и организаторов экзаменов, чтобы снизить эпидемиологические риски и сделать проведение итоговой аттестации школьников в 2021 году максимально безопасным. При проведении экзаменов также будут применены все рекомендованные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Роспотребнадзором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меры эпидемиологической безопасности, которые успешно зарекомендовали себя на ЕГЭ в 2020 году и позволили предупредить новый всплеск заболеваемости после экзаменов», - прокомментировал изменения руководитель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Рособрнадзора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Анзор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Музаев.</a:t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«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Мы понимаем, что для ребят, которые сдают ЕГЭ в 2021 году, это год непростой. В связи с принятыми мерами на фоне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87313" indent="-87313">
              <a:buNone/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эпидемиологической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ситуации, мы внесли изменения в правила сдачи экзаменов. Проведение итогового сочинения или изложения в этом </a:t>
            </a: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87313" indent="-87313">
              <a:buNone/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учебном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году запланировано на вторую декаду апреля. Государственная итоговая аттестация по образовательным программам среднего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7313" indent="-87313">
              <a:buNone/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                  общего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образования в формате ЕГЭ должна пройти с 31 мая по 2 июля, дополнительный период ЕГЭ – с 12 по 17 июля», – рассказал министр просвещения РФ Сергей Кравцов.</a:t>
            </a: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75" y="6500813"/>
            <a:ext cx="979488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http://aida.ucoz.ru</a:t>
            </a:r>
            <a:endParaRPr lang="ru-RU" sz="800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-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4-5</Template>
  <TotalTime>154</TotalTime>
  <Words>39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4-5</vt:lpstr>
      <vt:lpstr>Объявлены изменения порядка проведения ГИА в 2021 году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3</cp:revision>
  <dcterms:created xsi:type="dcterms:W3CDTF">2018-01-16T12:27:00Z</dcterms:created>
  <dcterms:modified xsi:type="dcterms:W3CDTF">2020-12-28T09:15:02Z</dcterms:modified>
</cp:coreProperties>
</file>