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7" autoAdjust="0"/>
  </p:normalViewPr>
  <p:slideViewPr>
    <p:cSldViewPr>
      <p:cViewPr varScale="1">
        <p:scale>
          <a:sx n="116" d="100"/>
          <a:sy n="116" d="100"/>
        </p:scale>
        <p:origin x="-2412" y="-114"/>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pPr>
              <a:defRPr/>
            </a:pPr>
            <a:fld id="{CFB80D1F-0178-42C1-AB80-1629F3F619DC}" type="datetimeFigureOut">
              <a:rPr lang="ru-RU" smtClean="0"/>
              <a:pPr>
                <a:defRPr/>
              </a:pPr>
              <a:t>27.05.2021</a:t>
            </a:fld>
            <a:endParaRPr lang="ru-RU"/>
          </a:p>
        </p:txBody>
      </p:sp>
      <p:sp>
        <p:nvSpPr>
          <p:cNvPr id="19" name="Нижний колонтитул 18"/>
          <p:cNvSpPr>
            <a:spLocks noGrp="1"/>
          </p:cNvSpPr>
          <p:nvPr>
            <p:ph type="ftr" sz="quarter" idx="11"/>
          </p:nvPr>
        </p:nvSpPr>
        <p:spPr/>
        <p:txBody>
          <a:bodyPr/>
          <a:lstStyle/>
          <a:p>
            <a:pPr>
              <a:defRPr/>
            </a:pPr>
            <a:endParaRPr lang="ru-RU"/>
          </a:p>
        </p:txBody>
      </p:sp>
      <p:sp>
        <p:nvSpPr>
          <p:cNvPr id="27" name="Номер слайда 26"/>
          <p:cNvSpPr>
            <a:spLocks noGrp="1"/>
          </p:cNvSpPr>
          <p:nvPr>
            <p:ph type="sldNum" sz="quarter" idx="12"/>
          </p:nvPr>
        </p:nvSpPr>
        <p:spPr/>
        <p:txBody>
          <a:bodyPr/>
          <a:lstStyle/>
          <a:p>
            <a:pPr>
              <a:defRPr/>
            </a:pPr>
            <a:fld id="{8E94834C-F38C-4835-BBC7-B8B7F3A8D119}" type="slidenum">
              <a:rPr lang="ru-RU" smtClean="0"/>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8BE96B87-CD2F-4F5E-A8D4-2913D7CF606D}" type="datetimeFigureOut">
              <a:rPr lang="ru-RU" smtClean="0"/>
              <a:pPr>
                <a:defRPr/>
              </a:pPr>
              <a:t>27.05.2021</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702F7515-6BFC-4442-9821-72A93B5C9755}"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5D74997D-B69F-4003-A874-8C7DBCEFC13B}" type="datetimeFigureOut">
              <a:rPr lang="ru-RU" smtClean="0"/>
              <a:pPr>
                <a:defRPr/>
              </a:pPr>
              <a:t>27.05.2021</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02236490-4D37-4E17-AF93-C7AF1D43626C}"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4728A77D-CA82-41F8-9491-F72FF83D2B5F}" type="datetimeFigureOut">
              <a:rPr lang="ru-RU" smtClean="0"/>
              <a:pPr>
                <a:defRPr/>
              </a:pPr>
              <a:t>27.05.2021</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E44C8F3-2DC7-49B9-A2A5-2E926CF42B69}" type="slidenum">
              <a:rPr lang="ru-RU" smtClean="0"/>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fld id="{8157A7DC-2444-49AC-938A-B73A40895C32}" type="datetimeFigureOut">
              <a:rPr lang="ru-RU" smtClean="0"/>
              <a:pPr>
                <a:defRPr/>
              </a:pPr>
              <a:t>27.05.2021</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40DB6656-48FB-4486-898D-4E0AB61F3C9C}" type="slidenum">
              <a:rPr lang="ru-RU" smtClean="0"/>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38381F41-803A-4DE7-86EB-C1C7B270EA78}" type="datetimeFigureOut">
              <a:rPr lang="ru-RU" smtClean="0"/>
              <a:pPr>
                <a:defRPr/>
              </a:pPr>
              <a:t>27.05.2021</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3CA3437-0C0B-45F7-A7CD-88E098E7ACEF}"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pPr>
              <a:defRPr/>
            </a:pPr>
            <a:fld id="{E99BB2AC-246C-4FCB-B0E9-74B74CE2D32A}" type="datetimeFigureOut">
              <a:rPr lang="ru-RU" smtClean="0"/>
              <a:pPr>
                <a:defRPr/>
              </a:pPr>
              <a:t>27.05.2021</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121B5CC6-8D73-40F1-BD82-8094DD226FF4}"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pPr>
              <a:defRPr/>
            </a:pPr>
            <a:fld id="{47A2383E-5F6E-42BD-BC22-15D1CC1C57A6}" type="datetimeFigureOut">
              <a:rPr lang="ru-RU" smtClean="0"/>
              <a:pPr>
                <a:defRPr/>
              </a:pPr>
              <a:t>27.05.2021</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F4C4CC83-788F-4C6D-B11D-0E405324659D}"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BB7C2419-F020-4A18-A4BB-5C213D7F880D}" type="datetimeFigureOut">
              <a:rPr lang="ru-RU" smtClean="0"/>
              <a:pPr>
                <a:defRPr/>
              </a:pPr>
              <a:t>27.05.2021</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1F211E93-8A73-48C0-A989-29CBC1A94D02}"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89170CB6-8F3A-42E5-B581-591A3BA161B2}" type="datetimeFigureOut">
              <a:rPr lang="ru-RU" smtClean="0"/>
              <a:pPr>
                <a:defRPr/>
              </a:pPr>
              <a:t>27.05.2021</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4D14469-157A-4F83-A473-4D17F3A7C04C}"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99E8F09B-09C8-4EE6-882D-22D5669B0D81}" type="datetimeFigureOut">
              <a:rPr lang="ru-RU" smtClean="0"/>
              <a:pPr>
                <a:defRPr/>
              </a:pPr>
              <a:t>27.05.2021</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a:xfrm>
            <a:off x="8077200" y="6356350"/>
            <a:ext cx="609600" cy="365125"/>
          </a:xfrm>
        </p:spPr>
        <p:txBody>
          <a:bodyPr/>
          <a:lstStyle/>
          <a:p>
            <a:pPr>
              <a:defRPr/>
            </a:pPr>
            <a:fld id="{2BC86C66-3DCF-4F81-97EC-C8D3F3B51E78}" type="slidenum">
              <a:rPr lang="ru-RU" smtClean="0"/>
              <a:pPr>
                <a:defRPr/>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5998C319-0497-4905-A28A-DB3F485F0824}" type="datetimeFigureOut">
              <a:rPr lang="ru-RU" smtClean="0"/>
              <a:pPr>
                <a:defRPr/>
              </a:pPr>
              <a:t>27.05.2021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CDA51618-DF1F-40AC-B7B6-BFFE17196882}" type="slidenum">
              <a:rPr lang="ru-RU" smtClean="0"/>
              <a:pPr>
                <a:defRPr/>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57200" y="274638"/>
            <a:ext cx="8229600" cy="850106"/>
          </a:xfrm>
        </p:spPr>
        <p:txBody>
          <a:bodyPr>
            <a:normAutofit fontScale="90000"/>
          </a:bodyPr>
          <a:lstStyle/>
          <a:p>
            <a:pPr algn="ct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r>
              <a:rPr lang="ru-RU" sz="2700" b="1" dirty="0" smtClean="0">
                <a:latin typeface="Times New Roman" pitchFamily="18" charset="0"/>
                <a:cs typeface="Times New Roman" pitchFamily="18" charset="0"/>
              </a:rPr>
              <a:t>В  </a:t>
            </a:r>
            <a:r>
              <a:rPr lang="ru-RU" sz="2700" b="1" dirty="0" smtClean="0">
                <a:latin typeface="Times New Roman" pitchFamily="18" charset="0"/>
                <a:cs typeface="Times New Roman" pitchFamily="18" charset="0"/>
              </a:rPr>
              <a:t>2021году </a:t>
            </a:r>
            <a:r>
              <a:rPr lang="ru-RU" sz="2700" b="1" dirty="0" smtClean="0">
                <a:latin typeface="Times New Roman" pitchFamily="18" charset="0"/>
                <a:cs typeface="Times New Roman" pitchFamily="18" charset="0"/>
              </a:rPr>
              <a:t>девятиклассники будут сдавать экзамены только по обязательным предметам</a:t>
            </a:r>
            <a:endParaRPr lang="ru-RU" sz="2700" b="1" i="1" dirty="0" smtClean="0">
              <a:latin typeface="Times New Roman" pitchFamily="18" charset="0"/>
              <a:cs typeface="Times New Roman" pitchFamily="18" charset="0"/>
            </a:endParaRPr>
          </a:p>
        </p:txBody>
      </p:sp>
      <p:sp>
        <p:nvSpPr>
          <p:cNvPr id="3075" name="Содержимое 2"/>
          <p:cNvSpPr>
            <a:spLocks noGrp="1"/>
          </p:cNvSpPr>
          <p:nvPr>
            <p:ph idx="1"/>
          </p:nvPr>
        </p:nvSpPr>
        <p:spPr>
          <a:xfrm>
            <a:off x="-142908" y="1268760"/>
            <a:ext cx="9144064" cy="4857403"/>
          </a:xfrm>
        </p:spPr>
        <p:txBody>
          <a:bodyPr>
            <a:normAutofit fontScale="77500" lnSpcReduction="20000"/>
          </a:bodyPr>
          <a:lstStyle/>
          <a:p>
            <a:pPr marL="87313" indent="-87313">
              <a:buNone/>
            </a:pPr>
            <a:r>
              <a:rPr lang="ru-RU"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Ранее в </a:t>
            </a:r>
            <a:r>
              <a:rPr lang="ru-RU" sz="2100" dirty="0" err="1" smtClean="0">
                <a:latin typeface="Times New Roman" pitchFamily="18" charset="0"/>
                <a:cs typeface="Times New Roman" pitchFamily="18" charset="0"/>
              </a:rPr>
              <a:t>Рособрнадзоре</a:t>
            </a:r>
            <a:r>
              <a:rPr lang="ru-RU" sz="2100" dirty="0" smtClean="0">
                <a:latin typeface="Times New Roman" pitchFamily="18" charset="0"/>
                <a:cs typeface="Times New Roman" pitchFamily="18" charset="0"/>
              </a:rPr>
              <a:t> сообщали, что основной период основного государственного </a:t>
            </a:r>
            <a:r>
              <a:rPr lang="ru-RU" sz="2100" dirty="0" smtClean="0">
                <a:latin typeface="Times New Roman" pitchFamily="18" charset="0"/>
                <a:cs typeface="Times New Roman" pitchFamily="18" charset="0"/>
              </a:rPr>
              <a:t>   </a:t>
            </a:r>
          </a:p>
          <a:p>
            <a:pPr marL="87313" indent="-87313">
              <a:buNone/>
            </a:pP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экзамена (</a:t>
            </a:r>
            <a:r>
              <a:rPr lang="ru-RU" sz="2100" dirty="0" smtClean="0">
                <a:latin typeface="Times New Roman" pitchFamily="18" charset="0"/>
                <a:cs typeface="Times New Roman" pitchFamily="18" charset="0"/>
              </a:rPr>
              <a:t>ОГЭ) и государственного выпускного экзамена (ГВЭ) для выпускников 9 классов </a:t>
            </a:r>
            <a:r>
              <a:rPr lang="ru-RU" sz="2100" dirty="0" smtClean="0">
                <a:latin typeface="Times New Roman" pitchFamily="18" charset="0"/>
                <a:cs typeface="Times New Roman" pitchFamily="18" charset="0"/>
              </a:rPr>
              <a:t>  </a:t>
            </a:r>
          </a:p>
          <a:p>
            <a:pPr marL="87313" indent="-87313">
              <a:buNone/>
            </a:pP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в 2021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году </a:t>
            </a:r>
            <a:r>
              <a:rPr lang="ru-RU" sz="2100" dirty="0" smtClean="0">
                <a:latin typeface="Times New Roman" pitchFamily="18" charset="0"/>
                <a:cs typeface="Times New Roman" pitchFamily="18" charset="0"/>
              </a:rPr>
              <a:t>пройдут </a:t>
            </a:r>
            <a:r>
              <a:rPr lang="ru-RU" sz="2100" dirty="0" smtClean="0">
                <a:latin typeface="Times New Roman" pitchFamily="18" charset="0"/>
                <a:cs typeface="Times New Roman" pitchFamily="18" charset="0"/>
              </a:rPr>
              <a:t>в мае.</a:t>
            </a:r>
            <a:endParaRPr lang="ru-RU" sz="2100" dirty="0" smtClean="0">
              <a:latin typeface="Times New Roman" pitchFamily="18" charset="0"/>
              <a:cs typeface="Times New Roman" pitchFamily="18" charset="0"/>
            </a:endParaRPr>
          </a:p>
          <a:p>
            <a:pPr>
              <a:buNone/>
            </a:pP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В </a:t>
            </a:r>
            <a:r>
              <a:rPr lang="ru-RU" sz="2100" dirty="0" smtClean="0">
                <a:latin typeface="Times New Roman" pitchFamily="18" charset="0"/>
                <a:cs typeface="Times New Roman" pitchFamily="18" charset="0"/>
              </a:rPr>
              <a:t>Расписании предусмотрены два дня на один и тот же предмет. Это сделано в </a:t>
            </a:r>
            <a:r>
              <a:rPr lang="ru-RU" sz="2100" dirty="0" smtClean="0">
                <a:latin typeface="Times New Roman" pitchFamily="18" charset="0"/>
                <a:cs typeface="Times New Roman" pitchFamily="18" charset="0"/>
              </a:rPr>
              <a:t>целях нераспространения </a:t>
            </a:r>
            <a:r>
              <a:rPr lang="ru-RU" sz="2100" dirty="0" err="1" smtClean="0">
                <a:latin typeface="Times New Roman" pitchFamily="18" charset="0"/>
                <a:cs typeface="Times New Roman" pitchFamily="18" charset="0"/>
              </a:rPr>
              <a:t>короновирусной</a:t>
            </a:r>
            <a:r>
              <a:rPr lang="ru-RU" sz="2100" dirty="0" smtClean="0">
                <a:latin typeface="Times New Roman" pitchFamily="18" charset="0"/>
                <a:cs typeface="Times New Roman" pitchFamily="18" charset="0"/>
              </a:rPr>
              <a:t> инфекции для уменьшения числа участников ОГЭ в пункте в один день. </a:t>
            </a:r>
            <a:r>
              <a:rPr lang="ru-RU" sz="2100" dirty="0" smtClean="0">
                <a:latin typeface="Times New Roman" pitchFamily="18" charset="0"/>
                <a:cs typeface="Times New Roman" pitchFamily="18" charset="0"/>
              </a:rPr>
              <a:t>На территории Жарковского района 24 мая выпускники сдают русский язык, 27 мая – математику. </a:t>
            </a:r>
            <a:endParaRPr lang="ru-RU" sz="2100" dirty="0" smtClean="0">
              <a:latin typeface="Times New Roman" pitchFamily="18" charset="0"/>
              <a:cs typeface="Times New Roman" pitchFamily="18" charset="0"/>
            </a:endParaRPr>
          </a:p>
          <a:p>
            <a:pPr>
              <a:buNone/>
            </a:pPr>
            <a:r>
              <a:rPr lang="ru-RU" sz="2100" dirty="0" smtClean="0">
                <a:latin typeface="Times New Roman" pitchFamily="18" charset="0"/>
                <a:cs typeface="Times New Roman" pitchFamily="18" charset="0"/>
              </a:rPr>
              <a:t>         Учащиеся </a:t>
            </a:r>
            <a:r>
              <a:rPr lang="ru-RU" sz="2100" dirty="0" smtClean="0">
                <a:latin typeface="Times New Roman" pitchFamily="18" charset="0"/>
                <a:cs typeface="Times New Roman" pitchFamily="18" charset="0"/>
              </a:rPr>
              <a:t>9-х классов для получения аттестата должны успешно сдать два обязательных предмета ОГЭ: русский язык и математику.</a:t>
            </a:r>
          </a:p>
          <a:p>
            <a:pPr>
              <a:buNone/>
            </a:pPr>
            <a:r>
              <a:rPr lang="ru-RU" sz="2100" dirty="0" smtClean="0">
                <a:latin typeface="Times New Roman" pitchFamily="18" charset="0"/>
                <a:cs typeface="Times New Roman" pitchFamily="18" charset="0"/>
              </a:rPr>
              <a:t>         Так </a:t>
            </a:r>
            <a:r>
              <a:rPr lang="ru-RU" sz="2100" dirty="0" smtClean="0">
                <a:latin typeface="Times New Roman" pitchFamily="18" charset="0"/>
                <a:cs typeface="Times New Roman" pitchFamily="18" charset="0"/>
              </a:rPr>
              <a:t>как в этом году были отменены предметы ОГЭ по выбору, данные предметы заменили контрольными работами. Контрольная работа сдается по одному выбранному предмету. Результат контрольной работы не влияет на получение аттестата, но влияет на итоговую оценку. Проводится как обычный урок в виде контрольной работы.</a:t>
            </a:r>
          </a:p>
          <a:p>
            <a:pPr marL="87313" indent="-87313">
              <a:buNone/>
            </a:pPr>
            <a:r>
              <a:rPr lang="ru-RU" sz="2100" dirty="0" smtClean="0">
                <a:latin typeface="Times New Roman" pitchFamily="18" charset="0"/>
                <a:cs typeface="Times New Roman" pitchFamily="18" charset="0"/>
              </a:rPr>
              <a:t>     </a:t>
            </a:r>
          </a:p>
          <a:p>
            <a:pPr marL="87313" indent="-87313">
              <a:buNone/>
            </a:pP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ОГЭ </a:t>
            </a:r>
            <a:r>
              <a:rPr lang="ru-RU" sz="2100" dirty="0" smtClean="0">
                <a:latin typeface="Times New Roman" pitchFamily="18" charset="0"/>
                <a:cs typeface="Times New Roman" pitchFamily="18" charset="0"/>
              </a:rPr>
              <a:t>по всем учебным предметам </a:t>
            </a:r>
            <a:r>
              <a:rPr lang="ru-RU" sz="2100" dirty="0" smtClean="0">
                <a:latin typeface="Times New Roman" pitchFamily="18" charset="0"/>
                <a:cs typeface="Times New Roman" pitchFamily="18" charset="0"/>
              </a:rPr>
              <a:t>начинается </a:t>
            </a:r>
          </a:p>
          <a:p>
            <a:pPr marL="87313" indent="-87313">
              <a:buNone/>
            </a:pPr>
            <a:r>
              <a:rPr lang="ru-RU" sz="2100" dirty="0" smtClean="0">
                <a:latin typeface="Times New Roman" pitchFamily="18" charset="0"/>
                <a:cs typeface="Times New Roman" pitchFamily="18" charset="0"/>
              </a:rPr>
              <a:t>      в </a:t>
            </a:r>
            <a:r>
              <a:rPr lang="ru-RU" sz="2100" dirty="0" smtClean="0">
                <a:latin typeface="Times New Roman" pitchFamily="18" charset="0"/>
                <a:cs typeface="Times New Roman" pitchFamily="18" charset="0"/>
              </a:rPr>
              <a:t>10:00 по местному времени. </a:t>
            </a:r>
          </a:p>
          <a:p>
            <a:pPr marL="87313" indent="0">
              <a:buNone/>
              <a:tabLst>
                <a:tab pos="87313" algn="l"/>
              </a:tabLst>
            </a:pPr>
            <a:r>
              <a:rPr lang="ru-RU" sz="2100" dirty="0" smtClean="0">
                <a:latin typeface="Times New Roman" pitchFamily="18" charset="0"/>
                <a:cs typeface="Times New Roman" pitchFamily="18" charset="0"/>
              </a:rPr>
              <a:t>    Продолжительность </a:t>
            </a:r>
            <a:r>
              <a:rPr lang="ru-RU" sz="2100" dirty="0" smtClean="0">
                <a:latin typeface="Times New Roman" pitchFamily="18" charset="0"/>
                <a:cs typeface="Times New Roman" pitchFamily="18" charset="0"/>
              </a:rPr>
              <a:t>ОГЭ по русскому </a:t>
            </a:r>
            <a:r>
              <a:rPr lang="ru-RU" sz="2100" dirty="0" smtClean="0">
                <a:latin typeface="Times New Roman" pitchFamily="18" charset="0"/>
                <a:cs typeface="Times New Roman" pitchFamily="18" charset="0"/>
              </a:rPr>
              <a:t>языку </a:t>
            </a:r>
          </a:p>
          <a:p>
            <a:pPr marL="87313" indent="0">
              <a:buNone/>
              <a:tabLst>
                <a:tab pos="87313" algn="l"/>
              </a:tabLst>
            </a:pPr>
            <a:r>
              <a:rPr lang="ru-RU" sz="2100" dirty="0" smtClean="0">
                <a:latin typeface="Times New Roman" pitchFamily="18" charset="0"/>
                <a:cs typeface="Times New Roman" pitchFamily="18" charset="0"/>
              </a:rPr>
              <a:t>    и </a:t>
            </a:r>
            <a:r>
              <a:rPr lang="ru-RU" sz="2100" dirty="0" smtClean="0">
                <a:latin typeface="Times New Roman" pitchFamily="18" charset="0"/>
                <a:cs typeface="Times New Roman" pitchFamily="18" charset="0"/>
              </a:rPr>
              <a:t>математике составляет </a:t>
            </a:r>
          </a:p>
          <a:p>
            <a:pPr marL="87313" indent="0">
              <a:buNone/>
              <a:tabLst>
                <a:tab pos="87313" algn="l"/>
              </a:tabLst>
            </a:pPr>
            <a:r>
              <a:rPr lang="ru-RU" sz="2100" dirty="0" smtClean="0">
                <a:latin typeface="Times New Roman" pitchFamily="18" charset="0"/>
                <a:cs typeface="Times New Roman" pitchFamily="18" charset="0"/>
              </a:rPr>
              <a:t>‎     3 </a:t>
            </a:r>
            <a:r>
              <a:rPr lang="ru-RU" sz="2100" dirty="0" smtClean="0">
                <a:latin typeface="Times New Roman" pitchFamily="18" charset="0"/>
                <a:cs typeface="Times New Roman" pitchFamily="18" charset="0"/>
              </a:rPr>
              <a:t>часа 55 минут (235 минут).</a:t>
            </a:r>
            <a:br>
              <a:rPr lang="ru-RU" sz="2100" dirty="0" smtClean="0">
                <a:latin typeface="Times New Roman" pitchFamily="18" charset="0"/>
                <a:cs typeface="Times New Roman" pitchFamily="18" charset="0"/>
              </a:rPr>
            </a:br>
            <a:r>
              <a:rPr lang="ru-RU" sz="2100" dirty="0" smtClean="0">
                <a:latin typeface="Times New Roman" pitchFamily="18" charset="0"/>
                <a:cs typeface="Times New Roman" pitchFamily="18" charset="0"/>
              </a:rPr>
              <a:t> </a:t>
            </a:r>
          </a:p>
          <a:p>
            <a:pPr marL="0" indent="0" algn="just">
              <a:buNone/>
            </a:pPr>
            <a:endParaRPr lang="ru-RU" sz="1600" b="1" i="1" dirty="0" smtClean="0">
              <a:latin typeface="Times New Roman" pitchFamily="18" charset="0"/>
              <a:cs typeface="Times New Roman" pitchFamily="18" charset="0"/>
            </a:endParaRPr>
          </a:p>
        </p:txBody>
      </p:sp>
      <p:pic>
        <p:nvPicPr>
          <p:cNvPr id="6" name="Рисунок 5" descr="C:\Users\User\Desktop\299df0f36b4597d140d00b8a12fe7a78.jpg"/>
          <p:cNvPicPr/>
          <p:nvPr/>
        </p:nvPicPr>
        <p:blipFill>
          <a:blip r:embed="rId2"/>
          <a:srcRect/>
          <a:stretch>
            <a:fillRect/>
          </a:stretch>
        </p:blipFill>
        <p:spPr bwMode="auto">
          <a:xfrm>
            <a:off x="4857752" y="4071942"/>
            <a:ext cx="3929090" cy="25717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187</TotalTime>
  <Words>35</Words>
  <Application>Microsoft Office PowerPoint</Application>
  <PresentationFormat>Экран (4:3)</PresentationFormat>
  <Paragraphs>13</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Поток</vt:lpstr>
      <vt:lpstr>  В  2021году девятиклассники будут сдавать экзамены только по обязательным предметам</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dc:description>http://aida.ucoz.ru</dc:description>
  <cp:lastModifiedBy>User</cp:lastModifiedBy>
  <cp:revision>6</cp:revision>
  <dcterms:created xsi:type="dcterms:W3CDTF">2018-01-16T12:27:00Z</dcterms:created>
  <dcterms:modified xsi:type="dcterms:W3CDTF">2021-05-27T12:56:21Z</dcterms:modified>
</cp:coreProperties>
</file>