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B80D1F-0178-42C1-AB80-1629F3F619DC}" type="datetimeFigureOut">
              <a:rPr lang="ru-RU" smtClean="0"/>
              <a:pPr>
                <a:defRPr/>
              </a:pPr>
              <a:t>27.05.2021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4834C-F38C-4835-BBC7-B8B7F3A8D11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E96B87-CD2F-4F5E-A8D4-2913D7CF606D}" type="datetimeFigureOut">
              <a:rPr lang="ru-RU" smtClean="0"/>
              <a:pPr>
                <a:defRPr/>
              </a:pPr>
              <a:t>27.05.2021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F7515-6BFC-4442-9821-72A93B5C975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74997D-B69F-4003-A874-8C7DBCEFC13B}" type="datetimeFigureOut">
              <a:rPr lang="ru-RU" smtClean="0"/>
              <a:pPr>
                <a:defRPr/>
              </a:pPr>
              <a:t>27.05.2021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36490-4D37-4E17-AF93-C7AF1D43626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28A77D-CA82-41F8-9491-F72FF83D2B5F}" type="datetimeFigureOut">
              <a:rPr lang="ru-RU" smtClean="0"/>
              <a:pPr>
                <a:defRPr/>
              </a:pPr>
              <a:t>27.05.2021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44C8F3-2DC7-49B9-A2A5-2E926CF42B6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57A7DC-2444-49AC-938A-B73A40895C32}" type="datetimeFigureOut">
              <a:rPr lang="ru-RU" smtClean="0"/>
              <a:pPr>
                <a:defRPr/>
              </a:pPr>
              <a:t>27.05.2021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DB6656-48FB-4486-898D-4E0AB61F3C9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381F41-803A-4DE7-86EB-C1C7B270EA78}" type="datetimeFigureOut">
              <a:rPr lang="ru-RU" smtClean="0"/>
              <a:pPr>
                <a:defRPr/>
              </a:pPr>
              <a:t>27.05.2021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CA3437-0C0B-45F7-A7CD-88E098E7ACE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9BB2AC-246C-4FCB-B0E9-74B74CE2D32A}" type="datetimeFigureOut">
              <a:rPr lang="ru-RU" smtClean="0"/>
              <a:pPr>
                <a:defRPr/>
              </a:pPr>
              <a:t>27.05.2021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1B5CC6-8D73-40F1-BD82-8094DD226FF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A2383E-5F6E-42BD-BC22-15D1CC1C57A6}" type="datetimeFigureOut">
              <a:rPr lang="ru-RU" smtClean="0"/>
              <a:pPr>
                <a:defRPr/>
              </a:pPr>
              <a:t>27.05.2021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C4CC83-788F-4C6D-B11D-0E405324659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7C2419-F020-4A18-A4BB-5C213D7F880D}" type="datetimeFigureOut">
              <a:rPr lang="ru-RU" smtClean="0"/>
              <a:pPr>
                <a:defRPr/>
              </a:pPr>
              <a:t>27.05.2021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11E93-8A73-48C0-A989-29CBC1A94D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70CB6-8F3A-42E5-B581-591A3BA161B2}" type="datetimeFigureOut">
              <a:rPr lang="ru-RU" smtClean="0"/>
              <a:pPr>
                <a:defRPr/>
              </a:pPr>
              <a:t>27.05.2021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D14469-157A-4F83-A473-4D17F3A7C04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E8F09B-09C8-4EE6-882D-22D5669B0D81}" type="datetimeFigureOut">
              <a:rPr lang="ru-RU" smtClean="0"/>
              <a:pPr>
                <a:defRPr/>
              </a:pPr>
              <a:t>27.05.2021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2BC86C66-3DCF-4F81-97EC-C8D3F3B51E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998C319-0497-4905-A28A-DB3F485F0824}" type="datetimeFigureOut">
              <a:rPr lang="ru-RU" smtClean="0"/>
              <a:pPr>
                <a:defRPr/>
              </a:pPr>
              <a:t>27.05.2021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DA51618-DF1F-40AC-B7B6-BFFE171968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Особенности  проведения ЕГЭ  в 2021году</a:t>
            </a:r>
            <a:endParaRPr lang="ru-RU" sz="27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-142908" y="692696"/>
            <a:ext cx="9001188" cy="590465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Для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выпускников 11-х классов досрочный период проведения экзаменов в 2021 году отменен.Государственная итоговая аттестация по образовательным программам среднего общего образования в формате ЕГЭ только для поступающих в вузы пройдет с 31 мая по 2 июля.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Дополнительный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период – с 12 по 17 июля.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получения аттестата о среднем общем образовании выпускники, которые не будут поступать в вуз, сдают государственный выпускной экзамен в форме контрольной работы в школе по двум предметам – русскому языку и математике – с 24 по 28 мая. Выпускникам, которые собираются поступать в вузы и будут сдавать для этого ЕГЭ, для получения аттестата достаточно сдать на удовлетворительный результат экзамен по русскому языку. ЕГЭ по математике базового уровня в 2021 году проводиться не будет.  ЕГЭ по предметам по выбору будут проведены в штатном режиме. Можно выбрать для сдачи любое количество предметов.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Основной период ЕГЭ запланирован на период с 31 мая по 2 июля 2021 года для всех участников экзаменов, в том числе для выпускников прошлых лет.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Для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участников ЕГЭ, которые не смогут сдать экзамены в основные сроки по болезни или иной уважительной причине, будет предусмотрен дополнительный период проведения ЕГЭ в середине июля 2021 года.</a:t>
            </a:r>
          </a:p>
          <a:p>
            <a:pPr marL="87313" indent="-87313" algn="just"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187</TotalTime>
  <Words>207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  Особенности  проведения ЕГЭ  в 2021году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dc:description>http://aida.ucoz.ru</dc:description>
  <cp:lastModifiedBy>User</cp:lastModifiedBy>
  <cp:revision>5</cp:revision>
  <dcterms:created xsi:type="dcterms:W3CDTF">2018-01-16T12:27:00Z</dcterms:created>
  <dcterms:modified xsi:type="dcterms:W3CDTF">2021-05-27T13:20:10Z</dcterms:modified>
</cp:coreProperties>
</file>