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273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ABFB-350B-43E0-9E06-B96DF0E5018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Documents and Settings\User\Рабочий стол\j6ueyv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1470025"/>
          </a:xfrm>
        </p:spPr>
        <p:txBody>
          <a:bodyPr>
            <a:no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Дорогие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ребята, уважаемые родители, коллеги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всей души поздравляем всех с началом нового учебного года.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 будет занимательным и познавательным, успешным и плодотворным!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Каждый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наша школьная семья с удовольствием принимает в свои объятья новых учеников. Дорогие первоклассники, вы отправляетесь в долгий и непростой поход за знаниями. Будьте смелыми и любознательными! Вас ждут удивительные открытия, новые друзья; с вами всегда будет рядом учитель, он никогда не устанет отвечать на ваши вопросы и придет на помощь, если она понадобится.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Отдельные пожелания будущим выпускникам. Этот учебный год будет судьбоносным для каждого из вас. Почувствуйте ответственность, решайте уже сейчас, чего вы хотите добиться в жизни, сконцентрируйтесь на подготовке к выпускным испытаниям. Пусть высокие результаты в школе помогут вам достичь поставленных целей!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Досточтимые учителя! Вы — не только проводники знаний, но и воспитатели душ. Благодаря вашей увлеченности, творческому подходу, вы прививаете малышам любовь к знаниям! Желаем вам осуществления всех задумок, блестящих и благодарных учеников, мудрости и здоровья!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Уважаемые родители! Спасибо, что сегодня вы делите со своими детьми радость встречи со школой! Помните, что вас ждут здесь не только в праздники, интересуйтесь жизнью своих детей, помогайте им. Помните, ваши дети нуждаются в вас!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Современный мир меняется слишком быстро и требует постоянного обновления знаний.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который перестает учиться, отстает от жизни. Вот почему День знаний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важная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календарная дата не только для школьников и студентов! В добрый путь, за знаниями!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                          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373216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Отдел образования Жарковского района!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                                                     Дорогие ребята, уважаемые родители, коллеги!                           От всей души поздравляем всех с началом нового учебного года.  Пусть он будет занимательным и познавательным, успешным и плодотворным!         Каждый год наша школьная семья с удовольствием принимает в свои объятья новых учеников. Дорогие первоклассники, вы отправляетесь в долгий и непростой поход за знаниями. Будьте смелыми и любознательными! Вас ждут удивительные открытия, новые друзья; с вами всегда будет рядом учитель, он никогда не устанет отвечать на ваши вопросы и придет на помощь, если она понадобится. Отдельные пожелания будущим выпускникам. Этот учебный год будет судьбоносным для каждого из вас. Почувствуйте ответственность, решайте уже сейчас, чего вы хотите добиться в жизни, сконцентрируйтесь на подготовке к выпускным испытаниям. Пусть высокие результаты в школе помогут вам достичь поставленных целей! Досточтимые учителя! Вы — не только проводники знаний, но и воспитатели душ. Благодаря вашей увлеченности, творческому подходу, вы прививаете малышам любовь к знаниям! Желаем вам осуществления всех задумок, блестящих и благодарных учеников, мудрости и здоровья! Уважаемые родители! Спасибо, что сегодня вы делите со своими детьми радость встречи со школой! Помните, что вас ждут здесь не только в праздники, интересуйтесь жизнью своих детей, помогайте им. Помните, ваши дети нуждаются в вас! Современный мир меняется слишком быстро и требует постоянного обновления знаний.  Человек, который перестает учиться, отстает от жизни. Вот почему День знаний –  важная календарная дата не только для школьников и студентов! В добрый путь, за знаниями!                             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РОО РС</dc:creator>
  <cp:lastModifiedBy>User</cp:lastModifiedBy>
  <cp:revision>19</cp:revision>
  <dcterms:created xsi:type="dcterms:W3CDTF">2016-08-30T08:12:33Z</dcterms:created>
  <dcterms:modified xsi:type="dcterms:W3CDTF">2021-08-31T12:03:39Z</dcterms:modified>
</cp:coreProperties>
</file>