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32" r:id="rId2"/>
  </p:sldIdLst>
  <p:sldSz cx="12192000" cy="6858000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0577D47-EB3F-4E5E-B829-BB86A2AA7BD4}">
          <p14:sldIdLst>
            <p14:sldId id="632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F8D0"/>
    <a:srgbClr val="D7E4BD"/>
    <a:srgbClr val="E9DB89"/>
    <a:srgbClr val="FF9933"/>
    <a:srgbClr val="000000"/>
    <a:srgbClr val="3379CD"/>
    <a:srgbClr val="2F70BF"/>
    <a:srgbClr val="3333FF"/>
    <a:srgbClr val="4F81BD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537" autoAdjust="0"/>
  </p:normalViewPr>
  <p:slideViewPr>
    <p:cSldViewPr>
      <p:cViewPr>
        <p:scale>
          <a:sx n="76" d="100"/>
          <a:sy n="76" d="100"/>
        </p:scale>
        <p:origin x="-528" y="-1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300" y="105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0" y="8"/>
            <a:ext cx="2946351" cy="496095"/>
          </a:xfrm>
          <a:prstGeom prst="rect">
            <a:avLst/>
          </a:prstGeom>
        </p:spPr>
        <p:txBody>
          <a:bodyPr vert="horz" lIns="90794" tIns="45397" rIns="90794" bIns="4539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739" y="8"/>
            <a:ext cx="2946351" cy="496095"/>
          </a:xfrm>
          <a:prstGeom prst="rect">
            <a:avLst/>
          </a:prstGeom>
        </p:spPr>
        <p:txBody>
          <a:bodyPr vert="horz" lIns="90794" tIns="45397" rIns="90794" bIns="4539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9249E17-8172-4849-8EAA-A67AD988C886}" type="datetimeFigureOut">
              <a:rPr lang="ru-RU"/>
              <a:pPr>
                <a:defRPr/>
              </a:pPr>
              <a:t>28.09.2021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0" y="9428965"/>
            <a:ext cx="2946351" cy="496094"/>
          </a:xfrm>
          <a:prstGeom prst="rect">
            <a:avLst/>
          </a:prstGeom>
        </p:spPr>
        <p:txBody>
          <a:bodyPr vert="horz" lIns="90794" tIns="45397" rIns="90794" bIns="4539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739" y="9428965"/>
            <a:ext cx="2946351" cy="496094"/>
          </a:xfrm>
          <a:prstGeom prst="rect">
            <a:avLst/>
          </a:prstGeom>
        </p:spPr>
        <p:txBody>
          <a:bodyPr vert="horz" lIns="90794" tIns="45397" rIns="90794" bIns="4539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AF2D0DE-5479-499C-97BF-766F33C1F7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4803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0" y="8"/>
            <a:ext cx="2946351" cy="496095"/>
          </a:xfrm>
          <a:prstGeom prst="rect">
            <a:avLst/>
          </a:prstGeom>
        </p:spPr>
        <p:txBody>
          <a:bodyPr vert="horz" lIns="90794" tIns="45397" rIns="90794" bIns="4539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739" y="8"/>
            <a:ext cx="2946351" cy="496095"/>
          </a:xfrm>
          <a:prstGeom prst="rect">
            <a:avLst/>
          </a:prstGeom>
        </p:spPr>
        <p:txBody>
          <a:bodyPr vert="horz" lIns="90794" tIns="45397" rIns="90794" bIns="4539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8EF77C4-2B47-477C-B0CD-4E99B4629A1A}" type="datetimeFigureOut">
              <a:rPr lang="ru-RU"/>
              <a:pPr>
                <a:defRPr/>
              </a:pPr>
              <a:t>28.09.2021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94" tIns="45397" rIns="90794" bIns="45397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32" y="4715278"/>
            <a:ext cx="5437822" cy="4466433"/>
          </a:xfrm>
          <a:prstGeom prst="rect">
            <a:avLst/>
          </a:prstGeom>
        </p:spPr>
        <p:txBody>
          <a:bodyPr vert="horz" lIns="90794" tIns="45397" rIns="90794" bIns="45397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0" y="9428965"/>
            <a:ext cx="2946351" cy="496094"/>
          </a:xfrm>
          <a:prstGeom prst="rect">
            <a:avLst/>
          </a:prstGeom>
        </p:spPr>
        <p:txBody>
          <a:bodyPr vert="horz" lIns="90794" tIns="45397" rIns="90794" bIns="4539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739" y="9428965"/>
            <a:ext cx="2946351" cy="496094"/>
          </a:xfrm>
          <a:prstGeom prst="rect">
            <a:avLst/>
          </a:prstGeom>
        </p:spPr>
        <p:txBody>
          <a:bodyPr vert="horz" lIns="90794" tIns="45397" rIns="90794" bIns="4539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1C261BF-5584-4368-BEB2-10BD2BDEA4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527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1600" y="749300"/>
            <a:ext cx="6657975" cy="37449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371A5-A6A5-4076-95C3-7F524055BF93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267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EFEB4-02FC-4226-AFAC-B94A526AF13D}" type="datetime1">
              <a:rPr lang="ru-RU"/>
              <a:pPr>
                <a:defRPr/>
              </a:pPr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77C3B-0668-4704-9AA5-B445F5E647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690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74687-B736-4CBD-B0D5-AE0E719D7F1C}" type="datetime1">
              <a:rPr lang="ru-RU"/>
              <a:pPr>
                <a:defRPr/>
              </a:pPr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BEF6E-BDA8-44A9-9BEE-AD5A6EF766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55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C411-0EF0-4492-BE6C-E9AC632DC42D}" type="datetime1">
              <a:rPr lang="ru-RU"/>
              <a:pPr>
                <a:defRPr/>
              </a:pPr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88876-F098-4228-8B35-6B18469C78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878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05D19-5A5D-44F7-9691-A8520829EBDD}" type="datetime1">
              <a:rPr lang="ru-RU"/>
              <a:pPr>
                <a:defRPr/>
              </a:pPr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0977F-2B5A-4F31-A432-12F513195A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053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4A669-943C-4354-ACB9-85EEFA1562C0}" type="datetime1">
              <a:rPr lang="ru-RU"/>
              <a:pPr>
                <a:defRPr/>
              </a:pPr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15E9F-B271-4AAD-8B8E-39F25D140C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511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15D15-F45E-4F80-9C7E-E3466E4A36A2}" type="datetime1">
              <a:rPr lang="ru-RU"/>
              <a:pPr>
                <a:defRPr/>
              </a:pPr>
              <a:t>28.09.2021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F9C3A-F514-4B88-A3C3-A593C4FCEE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604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0DFCC-E646-49E3-9B99-6BF1067A74DD}" type="datetime1">
              <a:rPr lang="ru-RU"/>
              <a:pPr>
                <a:defRPr/>
              </a:pPr>
              <a:t>28.09.2021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D27FC-841F-48A5-BCBF-50472F5E77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167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10E4D-1158-451B-BDDF-7F615566479D}" type="datetime1">
              <a:rPr lang="ru-RU"/>
              <a:pPr>
                <a:defRPr/>
              </a:pPr>
              <a:t>28.09.2021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DA6F2-46EA-4047-9962-F709C4AB9F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170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3BA94-645C-44D7-8EDF-20B1D4D2B700}" type="datetime1">
              <a:rPr lang="ru-RU"/>
              <a:pPr>
                <a:defRPr/>
              </a:pPr>
              <a:t>28.09.2021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4B6DC0-B65F-4268-ABCD-78BA3F8C99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868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D1C0F-4912-441D-93E1-565F84D748A7}" type="datetime1">
              <a:rPr lang="ru-RU"/>
              <a:pPr>
                <a:defRPr/>
              </a:pPr>
              <a:t>28.09.2021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32D68-1A7A-4910-88DE-71964A2047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264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BAFE2-F494-4F79-AC14-8CB6040F606F}" type="datetime1">
              <a:rPr lang="ru-RU"/>
              <a:pPr>
                <a:defRPr/>
              </a:pPr>
              <a:t>28.09.2021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A2FF2-A936-4B25-9C7C-5BD45F0BA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6677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9E4FBC8-907A-459F-AC16-59FCAB2BCC3B}" type="datetime1">
              <a:rPr lang="ru-RU"/>
              <a:pPr>
                <a:defRPr/>
              </a:pPr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F5B6EA4-CE5F-4B14-A666-63DEFCAEC2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2" y="4976981"/>
            <a:ext cx="7404636" cy="720080"/>
          </a:xfrm>
          <a:prstGeom prst="rect">
            <a:avLst/>
          </a:prstGeom>
          <a:ln>
            <a:noFill/>
          </a:ln>
        </p:spPr>
        <p:txBody>
          <a:bodyPr lIns="0" tIns="0" rIns="18288" bIns="0" anchor="b"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kern="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8976320" y="2636912"/>
            <a:ext cx="671459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552238" y="6337300"/>
            <a:ext cx="454023" cy="40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4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" y="-2732"/>
            <a:ext cx="12191998" cy="1487516"/>
          </a:xfrm>
          <a:prstGeom prst="rect">
            <a:avLst/>
          </a:prstGeom>
          <a:solidFill>
            <a:schemeClr val="tx2">
              <a:lumMod val="60000"/>
              <a:lumOff val="40000"/>
              <a:alpha val="31000"/>
            </a:scheme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проведении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defRPr/>
            </a:pP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организациях Жарковского района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defRPr/>
            </a:pP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Недели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 детей на дорогах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" y="1484783"/>
            <a:ext cx="12191998" cy="2835749"/>
          </a:xfrm>
          <a:prstGeom prst="rect">
            <a:avLst/>
          </a:prstGeom>
          <a:solidFill>
            <a:schemeClr val="tx2">
              <a:lumMod val="20000"/>
              <a:lumOff val="80000"/>
              <a:alpha val="31000"/>
            </a:scheme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just"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предупреждения дорожно-транспортного травматизма в образовательных организациях Жарковского района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20 по 24 сентября прошла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Недели безопасности  детей на дорогах.</a:t>
            </a:r>
          </a:p>
          <a:p>
            <a:pPr marL="0" indent="0" algn="just"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педагогов проведены инструктажи по предупреждению дорожно-транспортного травматизма.</a:t>
            </a:r>
          </a:p>
          <a:p>
            <a:pPr marL="0" indent="0" algn="just"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Классными руководителями проведены классные часы  на темы: «Водители и пешеходы» «Безопасный перекрёсток»,  «У дорожных правил каникул нет», «Ответственность за нарушение ПДД», «Водители пешеходы. Будьте взаимно вежливы».</a:t>
            </a:r>
          </a:p>
          <a:p>
            <a:pPr marL="0" indent="0" algn="just"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Обновлены стенды по ПДД.</a:t>
            </a:r>
          </a:p>
          <a:p>
            <a:pPr marL="0" indent="0" algn="just">
              <a:defRPr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просмотрели профилактические социальные видеоролики по теме «Безопасность детей на дороге».</a:t>
            </a:r>
          </a:p>
          <a:p>
            <a:pPr marL="0" indent="0" algn="just"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социальных сетях размещены памятки, в которых ещё раз напомнили детям и их родителям о необходимости соблюдения правил дорожного движения.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38228"/>
            <a:ext cx="3359696" cy="251977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8313" y="4320533"/>
            <a:ext cx="3383289" cy="2537467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1602" y="4320533"/>
            <a:ext cx="3383289" cy="2537467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4891" y="4320532"/>
            <a:ext cx="2057110" cy="2557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47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24109</TotalTime>
  <Words>124</Words>
  <Application>Microsoft Office PowerPoint</Application>
  <PresentationFormat>Произвольный</PresentationFormat>
  <Paragraphs>11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Нормативное подушевое финансирование  2008 год   Каспржак А.А. начальник департамента образования Тверской области</dc:title>
  <dc:creator>shlinchak</dc:creator>
  <cp:lastModifiedBy>Пользователь</cp:lastModifiedBy>
  <cp:revision>1996</cp:revision>
  <cp:lastPrinted>2020-07-31T07:10:39Z</cp:lastPrinted>
  <dcterms:created xsi:type="dcterms:W3CDTF">2007-11-20T06:26:01Z</dcterms:created>
  <dcterms:modified xsi:type="dcterms:W3CDTF">2021-09-28T08:38:05Z</dcterms:modified>
</cp:coreProperties>
</file>