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D3E0F-57C9-4F79-9BAD-90509318015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2A0FA-242A-4B4D-ABE5-F52A9891A5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A9B4E8-D765-4D64-8681-F808BE4ACB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8B312D-7C78-4F72-8384-DF4A83983BB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68E77-8D77-434B-AED5-4B141E5A7D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AE108-82C1-4C75-AB02-E02F6D708AD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623BD4-679C-4D5D-8AB2-AB8F55A0054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79E07B-E3DF-42C9-B329-353EC6ECF14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836A-3CB1-4FBF-BDAB-D7F0AFB446C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79F47B-C6DF-45DE-8176-FDF1DF8054A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1EC776-EBDC-440F-B5E0-9A24DAC0CE8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C50ECAA-3344-436F-AD65-02FF28D8D38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1520" y="620688"/>
            <a:ext cx="8892480" cy="5904656"/>
          </a:xfrm>
        </p:spPr>
        <p:txBody>
          <a:bodyPr/>
          <a:lstStyle/>
          <a:p>
            <a:pPr algn="l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Традиционно итоговое сочинение (изложение) проводится в первую среду декабря, Основной срок проведения итогового сочинения (изложения) в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2021/2022 учебном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году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декабря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года. Повторно написать сочинение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февраля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года 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мая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2022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года смогут обучающиеся, получившие неудовлетворительный результат, не явившиеся на итоговое сочинение (изложение), не завершившие его написание по уважительным причинам, либо удаленные с сочинения.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Успешное написание сочинения является для обучающихся 11 и 12 классов допуском к государственной итоговой  аттестации по программам среднего общего образования.    Обучающиеся с ограниченными возможностями здоровья, дети-инвалиды и инвалиды вместо сочинения вправе писать итоговое изложение.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Продолжительность написания итогового сочинения (изложения) составляет 3 часа 55 минут (235 минут). 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Рекомендуемый объем итогового сочинения – не менее 350 слов, минимально допустимый – 250 слов. Рекомендуемый объем итогового изложения – 200 слов, минимальный – 150 слов.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 Утверждены тематические направления итогового сочинения 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2021/22учебного </a:t>
            </a:r>
            <a:r>
              <a:rPr lang="ru-RU" sz="1400" b="1" i="1" u="sng" dirty="0" smtClean="0">
                <a:latin typeface="Times New Roman" pitchFamily="18" charset="0"/>
                <a:cs typeface="Times New Roman" pitchFamily="18" charset="0"/>
              </a:rPr>
              <a:t>года: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 1. Человек путешествующий: дорога в жизни человека.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2. Цивилизация и технологии — спасение, вызов или трагедия?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3. Преступление и наказание — вечная тема.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4. Книга (музыка, спектакль, фильм) — про меня. 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>. Кому на Руси жить хорошо? — вопрос гражданина. 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 всем вопросам организации и проведения итогового сочинения на  территории Жарковского района  можно обратиться по телефону горячей линии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(848273)21145 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 09 - 17.00(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пн-пят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 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Отв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Герасимова Людмила Александровна,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заместитель руководителя отдела образования администрации Жарковского района )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1200" dirty="0" smtClean="0">
                <a:latin typeface="Times New Roman" pitchFamily="18" charset="0"/>
                <a:cs typeface="Times New Roman" pitchFamily="18" charset="0"/>
              </a:rPr>
            </a:b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3568" y="188640"/>
            <a:ext cx="7560840" cy="648072"/>
          </a:xfrm>
        </p:spPr>
        <p:txBody>
          <a:bodyPr/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Подготовка к итоговому сочинению  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39012" y="-70366"/>
            <a:ext cx="4571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-140732"/>
            <a:ext cx="184731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1F262D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бстракция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абстракция</Template>
  <TotalTime>356</TotalTime>
  <Words>5</Words>
  <Application>Microsoft Office PowerPoint</Application>
  <PresentationFormat>Экран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абстракция</vt:lpstr>
      <vt:lpstr>          Традиционно итоговое сочинение (изложение) проводится в первую среду декабря, Основной срок проведения итогового сочинения (изложения) в 2021/2022 учебном году -1 декабря 2021 года. Повторно написать сочинение 2 февраля 2022 года и 4 мая 2022 года смогут обучающиеся, получившие неудовлетворительный результат, не явившиеся на итоговое сочинение (изложение), не завершившие его написание по уважительным причинам, либо удаленные с сочинения. Успешное написание сочинения является для обучающихся 11 и 12 классов допуском к государственной итоговой  аттестации по программам среднего общего образования.    Обучающиеся с ограниченными возможностями здоровья, дети-инвалиды и инвалиды вместо сочинения вправе писать итоговое изложение. Продолжительность написания итогового сочинения (изложения) составляет 3 часа 55 минут (235 минут). Для участников итогового сочинения (изложения) с ограниченными возможностями здоровья, детей-инвалидов и инвалидов продолжительность написания итогового сочинения (изложения) увеличивается на 1,5 часа. Рекомендуемый объем итогового сочинения – не менее 350 слов, минимально допустимый – 250 слов. Рекомендуемый объем итогового изложения – 200 слов, минимальный – 150 слов. Итоговое сочинение, в случае представления его при приеме на обучение в вузы, действительно в течение четырех лет, следующих за годом написания. Выпускники прошлых лет, в том числе ранее писавшие итоговое сочинение, могут написать его по желанию. При этом в вузы они смогут представить итоговое сочинение только текущего года, а сочинение прошлого года аннулируется.  Утверждены тематические направления итогового сочинения 2021/22учебного года:  1. Человек путешествующий: дорога в жизни человека. . 2. Цивилизация и технологии — спасение, вызов или трагедия?  3. Преступление и наказание — вечная тема.  4. Книга (музыка, спектакль, фильм) — про меня.  5. Кому на Руси жить хорошо? — вопрос гражданина.   По всем вопросам организации и проведения итогового сочинения на  территории Жарковского района  можно обратиться по телефону горячей линии (848273)21145   с 09 - 17.00(пн-пят)  (Отв: Герасимова Людмила Александровна, заместитель руководителя отдела образования администрации Жарковского района )               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Итоговое сочинение (изложение) 6 декабря написали более 650 тысяч выпускников российских школ. В Жарковском районе  в написании сочинения  приняли участие 44 выпускника. На территории  муниципального образования  итоговое сочинение прошло в штатном режиме, без технологических и организационных сбоев на базе 2 общеобразовательных организаций.  Советом по вопросам проведения итогового сочинения в выпускных классах были определены пять основных направлений тем сочинений в 2017-2018 учебном году: «Верность и измена», «Равнодушие и отзывчивость», «Цели и средства», «Смелость и трусость», «Человек и общество». Конкретные темы, с учётом часовых поясов, огласили за 15 минут до начала написания сочинения.   Выпускникам Тверской области на выбор было предложено пять тем: 1. Когда измену можно простить? 2. Какие поступки человека говорят о его отзывчивости? 3. Возможно ли счастье, построенное на несчастье других? 4. Чем смелость отличается от безрассудства? 5. Бывает ли общественное мнение ошибочным?  Напомним, успешное написание сочинения для обучающихся 11-х классов является допуском к государственной итоговой аттестации по программам среднего общего образования.  Сочинение также может быть представлено абитуриентом при приеме в вуз. Его результат вуз вправе учесть в числе индивидуальных достижений поступающего, начислив ему дополнительные баллы к сумме результатов ЕГЭ.   По итогам проверки сочинений, все выпускники получили ЗАЧЕТ, а следовательно и допуск к ЕГЭ!</dc:title>
  <dc:creator>User</dc:creator>
  <cp:lastModifiedBy>User</cp:lastModifiedBy>
  <cp:revision>11</cp:revision>
  <dcterms:created xsi:type="dcterms:W3CDTF">2017-12-12T13:22:44Z</dcterms:created>
  <dcterms:modified xsi:type="dcterms:W3CDTF">2021-11-15T09:01:44Z</dcterms:modified>
</cp:coreProperties>
</file>