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87" autoAdjust="0"/>
    <p:restoredTop sz="94713" autoAdjust="0"/>
  </p:normalViewPr>
  <p:slideViewPr>
    <p:cSldViewPr>
      <p:cViewPr>
        <p:scale>
          <a:sx n="83" d="100"/>
          <a:sy n="83" d="100"/>
        </p:scale>
        <p:origin x="-2472" y="-6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20.04.2022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20.04.2022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20.04.2022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20.04.2022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20.04.2022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20.04.2022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ru-R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20.04.2022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20.04.2022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9552" y="764704"/>
            <a:ext cx="7772400" cy="1152128"/>
          </a:xfrm>
        </p:spPr>
        <p:txBody>
          <a:bodyPr>
            <a:normAutofit fontScale="90000"/>
          </a:bodyPr>
          <a:lstStyle/>
          <a:p>
            <a:r>
              <a:rPr lang="ru-RU" sz="3200" dirty="0" smtClean="0">
                <a:solidFill>
                  <a:schemeClr val="accent5">
                    <a:lumMod val="50000"/>
                  </a:schemeClr>
                </a:solidFill>
              </a:rPr>
              <a:t>Больше 136 тысяч юных жителей Тверской области написали письма солдатам</a:t>
            </a:r>
            <a:r>
              <a:rPr lang="ru-RU" sz="3200" dirty="0" smtClean="0"/>
              <a:t/>
            </a:r>
            <a:br>
              <a:rPr lang="ru-RU" sz="3200" dirty="0" smtClean="0"/>
            </a:br>
            <a:endParaRPr lang="ru-RU" sz="32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1026" name="Picture 2" descr="C:\Users\USER\Desktop\рисунок письмо солдату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43608" y="1745940"/>
            <a:ext cx="6816080" cy="511206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000" dirty="0" smtClean="0"/>
              <a:t>Тверская область стала активным участником Всероссийской акции «Письмо солдату».</a:t>
            </a:r>
            <a:br>
              <a:rPr lang="ru-RU" sz="2000" dirty="0" smtClean="0"/>
            </a:br>
            <a:endParaRPr lang="ru-RU" sz="20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779912" y="1600200"/>
            <a:ext cx="4906888" cy="4709160"/>
          </a:xfrm>
        </p:spPr>
        <p:txBody>
          <a:bodyPr>
            <a:normAutofit fontScale="92500" lnSpcReduction="10000"/>
          </a:bodyPr>
          <a:lstStyle/>
          <a:p>
            <a:pPr algn="just">
              <a:buNone/>
            </a:pPr>
            <a:r>
              <a:rPr lang="ru-RU" sz="1900" b="1" dirty="0" smtClean="0"/>
              <a:t>Тверская область стала активным участником Всероссийской акции «Письмо солдату</a:t>
            </a:r>
            <a:r>
              <a:rPr lang="ru-RU" sz="1900" b="1" dirty="0" smtClean="0"/>
              <a:t>».</a:t>
            </a:r>
            <a:endParaRPr lang="ru-RU" sz="1900" dirty="0" smtClean="0"/>
          </a:p>
          <a:p>
            <a:pPr algn="just">
              <a:buNone/>
            </a:pPr>
            <a:r>
              <a:rPr lang="ru-RU" sz="1900" dirty="0" smtClean="0"/>
              <a:t> С </a:t>
            </a:r>
            <a:r>
              <a:rPr lang="ru-RU" sz="1900" dirty="0" smtClean="0"/>
              <a:t>11 по 15 апреля, свои послания российским военнослужащим, участвующим в специальной военной операции на Украине, направили больше 96 тысяч школьников, 40 тысяч воспитанников детских садов </a:t>
            </a:r>
            <a:r>
              <a:rPr lang="ru-RU" sz="1900" dirty="0" err="1" smtClean="0"/>
              <a:t>Верхневолжья</a:t>
            </a:r>
            <a:r>
              <a:rPr lang="ru-RU" sz="1900" dirty="0" smtClean="0"/>
              <a:t> и почти 600 студентов.</a:t>
            </a:r>
          </a:p>
          <a:p>
            <a:pPr algn="just">
              <a:buNone/>
            </a:pPr>
            <a:r>
              <a:rPr lang="ru-RU" sz="1900" dirty="0" smtClean="0"/>
              <a:t>Ребята не только пишут письма, но и прикладывают к ним фотографии, рисунки, стихи собственного сочинения. Готовые письма распределяют и направляют в воинские части.</a:t>
            </a:r>
          </a:p>
          <a:p>
            <a:pPr>
              <a:buNone/>
            </a:pP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pic>
        <p:nvPicPr>
          <p:cNvPr id="2050" name="Picture 2" descr="C:\Users\USER\Desktop\photo_2022-04-18_15-36-56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1628800"/>
            <a:ext cx="3491880" cy="465584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000" dirty="0" smtClean="0"/>
              <a:t>Школьники Жарковского района написали письма со словами поддержки российским солдатам.</a:t>
            </a:r>
            <a:br>
              <a:rPr lang="ru-RU" sz="2000" dirty="0" smtClean="0"/>
            </a:br>
            <a:endParaRPr lang="ru-RU" sz="20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635896" y="1556792"/>
            <a:ext cx="5050904" cy="4752568"/>
          </a:xfrm>
        </p:spPr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ru-RU" dirty="0" smtClean="0"/>
              <a:t>Школьники </a:t>
            </a:r>
            <a:r>
              <a:rPr lang="ru-RU" dirty="0" smtClean="0"/>
              <a:t>Жарковского района написали </a:t>
            </a:r>
            <a:r>
              <a:rPr lang="ru-RU" dirty="0" smtClean="0"/>
              <a:t>письма со словами поддержки российским солдатам.</a:t>
            </a:r>
          </a:p>
          <a:p>
            <a:pPr>
              <a:buNone/>
            </a:pPr>
            <a:r>
              <a:rPr lang="ru-RU" dirty="0" smtClean="0"/>
              <a:t>Обучающиеся  </a:t>
            </a:r>
            <a:r>
              <a:rPr lang="ru-RU" dirty="0" smtClean="0"/>
              <a:t>наших  школ приняли </a:t>
            </a:r>
            <a:r>
              <a:rPr lang="ru-RU" dirty="0" smtClean="0"/>
              <a:t>активное участие во Всероссийской акции «Письмо солдату», которая проходит  в период с 14 по 30 марта 2022 </a:t>
            </a:r>
            <a:r>
              <a:rPr lang="ru-RU" dirty="0" smtClean="0"/>
              <a:t>года.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Ребята </a:t>
            </a:r>
            <a:r>
              <a:rPr lang="ru-RU" dirty="0" smtClean="0"/>
              <a:t>обратились с теплыми словами поддержки ко всем тем, кто сейчас участвует в спецоперации по демилитаризации и денацификации Украины. В своих письмах школьники выражали искреннюю признательность армейцам, высказали слова поддержки наших ребят, которые сейчас находятся на передовой, на защите прав и свобод людей. Школьники написали им простые  и очень теплые и искренние слова, которые именно сейчас им так необходимы.</a:t>
            </a:r>
          </a:p>
          <a:p>
            <a:endParaRPr lang="ru-RU" dirty="0"/>
          </a:p>
        </p:txBody>
      </p:sp>
      <p:pic>
        <p:nvPicPr>
          <p:cNvPr id="3074" name="Picture 2" descr="C:\Users\USER\Desktop\7063-b7hC-SkBPA7AtzUZexuXwea4ALbez6bV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7504" y="1268760"/>
            <a:ext cx="3635896" cy="2726922"/>
          </a:xfrm>
          <a:prstGeom prst="rect">
            <a:avLst/>
          </a:prstGeom>
          <a:noFill/>
        </p:spPr>
      </p:pic>
      <p:pic>
        <p:nvPicPr>
          <p:cNvPr id="3075" name="Picture 3" descr="C:\Users\USER\Desktop\e971a16ecee0c9af1d52caef9eb9000c78ded612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7504" y="4109062"/>
            <a:ext cx="3672407" cy="274893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екс">
  <a:themeElements>
    <a:clrScheme name="Апекс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16</TotalTime>
  <Words>120</Words>
  <Application>Microsoft Office PowerPoint</Application>
  <PresentationFormat>Экран (4:3)</PresentationFormat>
  <Paragraphs>10</Paragraphs>
  <Slides>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4" baseType="lpstr">
      <vt:lpstr>Апекс</vt:lpstr>
      <vt:lpstr>Больше 136 тысяч юных жителей Тверской области написали письма солдатам </vt:lpstr>
      <vt:lpstr>Тверская область стала активным участником Всероссийской акции «Письмо солдату». </vt:lpstr>
      <vt:lpstr>Школьники Жарковского района написали письма со словами поддержки российским солдатам.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Больше 136 тысяч юных жителей Тверской области написали письма солдатам </dc:title>
  <dc:creator>USER</dc:creator>
  <cp:lastModifiedBy>USER</cp:lastModifiedBy>
  <cp:revision>3</cp:revision>
  <dcterms:created xsi:type="dcterms:W3CDTF">2022-02-21T18:20:38Z</dcterms:created>
  <dcterms:modified xsi:type="dcterms:W3CDTF">2022-04-20T07:08:43Z</dcterms:modified>
</cp:coreProperties>
</file>