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74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04.04.2022</a:t>
            </a:fld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04.04.2022</a:t>
            </a:fld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04.04.2022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04.04.2022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04.04.2022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04.04.2022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04.04.2022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04.04.2022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87016" y="908720"/>
            <a:ext cx="8856984" cy="5184576"/>
          </a:xfrm>
        </p:spPr>
        <p:txBody>
          <a:bodyPr>
            <a:noAutofit/>
          </a:bodyPr>
          <a:lstStyle/>
          <a:p>
            <a:r>
              <a:rPr lang="ru-RU" sz="1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Отдел образования администрации Жарковского района объявляет</a:t>
            </a:r>
          </a:p>
          <a:p>
            <a:r>
              <a:rPr lang="ru-RU" sz="1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1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ФОТО-ВЫСТАВКУ "ПАСХАЛЬНАЯ РАДОСТЬ"</a:t>
            </a:r>
            <a:endParaRPr lang="ru-RU" sz="140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sz="1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Крашеные яйца, праздничные куличи, букетики вербы, праздничный декор в поселке, радостные люди у храма - словом, все ,что относится к светлому празднику Пасхи. Принимаются снимки любых жанров: натюрморт, пейзаж, репортаж и т.д.</a:t>
            </a:r>
          </a:p>
          <a:p>
            <a:r>
              <a:rPr lang="ru-RU" sz="1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Прием фотографий осуществляется до </a:t>
            </a:r>
            <a:r>
              <a:rPr lang="ru-RU" sz="1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11.04.2022г. </a:t>
            </a:r>
            <a:r>
              <a:rPr lang="ru-RU" sz="1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(в электронном и распечатанном виде, на </a:t>
            </a:r>
            <a:r>
              <a:rPr lang="ru-RU" sz="1400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эл.почту</a:t>
            </a:r>
            <a:r>
              <a:rPr lang="ru-RU" sz="1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1400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garkovroo@yandex.ru</a:t>
            </a:r>
            <a:r>
              <a:rPr lang="ru-RU" sz="1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отдела образования и по адресу: </a:t>
            </a:r>
            <a:r>
              <a:rPr lang="ru-RU" sz="1400" b="1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пгт</a:t>
            </a:r>
            <a:r>
              <a:rPr lang="ru-RU" sz="1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Жарковский,  ул. Советская, дом 50</a:t>
            </a:r>
            <a:r>
              <a:rPr lang="ru-RU" sz="1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</a:p>
          <a:p>
            <a:r>
              <a:rPr lang="ru-RU" sz="1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Правила проведения фотовыставки:</a:t>
            </a:r>
          </a:p>
          <a:p>
            <a:r>
              <a:rPr lang="ru-RU" sz="1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от каждого участника принимается не более одной фотографии;</a:t>
            </a:r>
          </a:p>
          <a:p>
            <a:r>
              <a:rPr lang="ru-RU" sz="1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фотография должна соответствовать теме выставки;</a:t>
            </a:r>
            <a:br>
              <a:rPr lang="ru-RU" sz="1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1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принимаются ваши личные любительские (не студийные) фотографии (без срока давности);</a:t>
            </a:r>
          </a:p>
          <a:p>
            <a:r>
              <a:rPr lang="ru-RU" sz="1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фотография может быть цветной или чёрно-белой ( в формате А4 или А5);</a:t>
            </a:r>
            <a:br>
              <a:rPr lang="ru-RU" sz="1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1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на снимке не должно быть специально добавленных дат, надписей, логотипов;</a:t>
            </a:r>
          </a:p>
          <a:p>
            <a:r>
              <a:rPr lang="ru-RU" sz="1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снимок не может состоять из нескольких фотографий (коллаж);</a:t>
            </a:r>
          </a:p>
          <a:p>
            <a:r>
              <a:rPr lang="ru-RU" sz="1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фотография не должна иметь технических дефектов ( пятна, засветка, недостаточная резкость, слишком темное или слишком светлое фото);</a:t>
            </a:r>
          </a:p>
          <a:p>
            <a:r>
              <a:rPr lang="ru-RU" sz="1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снимок должен сопровождаться этикеткой с надписью в печатном виде:</a:t>
            </a:r>
          </a:p>
          <a:p>
            <a:r>
              <a:rPr lang="ru-RU" sz="1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Ф.И. автора полностью без сокращений;</a:t>
            </a:r>
          </a:p>
          <a:p>
            <a:r>
              <a:rPr lang="ru-RU" sz="1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Ф.И.О. руководителя полностью без сокращений;</a:t>
            </a:r>
          </a:p>
          <a:p>
            <a:r>
              <a:rPr lang="ru-RU" sz="1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Учреждение, возраст (класс).</a:t>
            </a:r>
          </a:p>
          <a:p>
            <a:endParaRPr lang="ru-RU" sz="1400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260648"/>
            <a:ext cx="7772400" cy="648072"/>
          </a:xfrm>
        </p:spPr>
        <p:txBody>
          <a:bodyPr>
            <a:normAutofit/>
          </a:bodyPr>
          <a:lstStyle/>
          <a:p>
            <a:r>
              <a:rPr lang="ru-RU" sz="3200" i="1" dirty="0" err="1" smtClean="0">
                <a:solidFill>
                  <a:srgbClr val="FF0000"/>
                </a:solidFill>
              </a:rPr>
              <a:t>Фото-выставка</a:t>
            </a:r>
            <a:r>
              <a:rPr lang="ru-RU" sz="3200" i="1" dirty="0" smtClean="0">
                <a:solidFill>
                  <a:srgbClr val="FF0000"/>
                </a:solidFill>
              </a:rPr>
              <a:t> </a:t>
            </a:r>
            <a:r>
              <a:rPr lang="ru-RU" sz="3200" i="1" dirty="0" smtClean="0">
                <a:solidFill>
                  <a:srgbClr val="FF0000"/>
                </a:solidFill>
              </a:rPr>
              <a:t>«Пасхальная </a:t>
            </a:r>
            <a:r>
              <a:rPr lang="ru-RU" sz="3200" i="1" dirty="0" smtClean="0">
                <a:solidFill>
                  <a:srgbClr val="FF0000"/>
                </a:solidFill>
              </a:rPr>
              <a:t>радость»</a:t>
            </a:r>
            <a:endParaRPr lang="ru-RU" sz="3200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Официальная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2</TotalTime>
  <Words>86</Words>
  <Application>Microsoft Office PowerPoint</Application>
  <PresentationFormat>Экран (4:3)</PresentationFormat>
  <Paragraphs>15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Бумажная</vt:lpstr>
      <vt:lpstr>Фото-выставка «Пасхальная радость»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Фото-выставка «пасхальная радость»</dc:title>
  <dc:creator>USER</dc:creator>
  <cp:lastModifiedBy>USER</cp:lastModifiedBy>
  <cp:revision>2</cp:revision>
  <dcterms:created xsi:type="dcterms:W3CDTF">2022-02-21T18:20:38Z</dcterms:created>
  <dcterms:modified xsi:type="dcterms:W3CDTF">2022-04-04T12:27:18Z</dcterms:modified>
</cp:coreProperties>
</file>