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>
        <p:scale>
          <a:sx n="83" d="100"/>
          <a:sy n="83" d="100"/>
        </p:scale>
        <p:origin x="-2520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ru-RU" sz="3600" i="1" dirty="0" smtClean="0">
                <a:solidFill>
                  <a:schemeClr val="accent5">
                    <a:lumMod val="50000"/>
                  </a:schemeClr>
                </a:solidFill>
                <a:latin typeface="+mn-lt"/>
              </a:rPr>
              <a:t>Муниципальная конференция "Первый Российский Император"</a:t>
            </a:r>
            <a:r>
              <a:rPr lang="ru-RU" i="1" dirty="0" smtClean="0">
                <a:latin typeface="+mn-lt"/>
              </a:rPr>
              <a:t/>
            </a:r>
            <a:br>
              <a:rPr lang="ru-RU" i="1" dirty="0" smtClean="0">
                <a:latin typeface="+mn-lt"/>
              </a:rPr>
            </a:br>
            <a:r>
              <a:rPr lang="ru-RU" i="1" dirty="0" smtClean="0">
                <a:latin typeface="+mn-lt"/>
              </a:rPr>
              <a:t/>
            </a:r>
            <a:br>
              <a:rPr lang="ru-RU" i="1" dirty="0" smtClean="0">
                <a:latin typeface="+mn-lt"/>
              </a:rPr>
            </a:br>
            <a:endParaRPr lang="ru-RU" i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270" y="1285860"/>
            <a:ext cx="6120680" cy="3143272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bg1"/>
                </a:solidFill>
              </a:rPr>
              <a:t>   26 </a:t>
            </a:r>
            <a:r>
              <a:rPr lang="ru-RU" sz="1600" dirty="0" smtClean="0">
                <a:solidFill>
                  <a:schemeClr val="bg1"/>
                </a:solidFill>
              </a:rPr>
              <a:t>апреля 2022 года </a:t>
            </a:r>
            <a:r>
              <a:rPr lang="ru-RU" sz="1600" dirty="0" smtClean="0">
                <a:solidFill>
                  <a:schemeClr val="bg1"/>
                </a:solidFill>
              </a:rPr>
              <a:t>на базе </a:t>
            </a:r>
            <a:r>
              <a:rPr lang="ru-RU" sz="1600" dirty="0" smtClean="0">
                <a:solidFill>
                  <a:schemeClr val="bg1"/>
                </a:solidFill>
              </a:rPr>
              <a:t>МОУ </a:t>
            </a:r>
            <a:r>
              <a:rPr lang="ru-RU" sz="1600" dirty="0" smtClean="0">
                <a:solidFill>
                  <a:schemeClr val="bg1"/>
                </a:solidFill>
              </a:rPr>
              <a:t>«</a:t>
            </a:r>
            <a:r>
              <a:rPr lang="ru-RU" sz="1600" dirty="0" err="1" smtClean="0">
                <a:solidFill>
                  <a:schemeClr val="bg1"/>
                </a:solidFill>
              </a:rPr>
              <a:t>Жарковская</a:t>
            </a:r>
            <a:r>
              <a:rPr lang="ru-RU" sz="1600" dirty="0" smtClean="0">
                <a:solidFill>
                  <a:schemeClr val="bg1"/>
                </a:solidFill>
              </a:rPr>
              <a:t> СОШ №</a:t>
            </a:r>
            <a:r>
              <a:rPr lang="en-US" sz="1600" dirty="0" smtClean="0">
                <a:solidFill>
                  <a:schemeClr val="bg1"/>
                </a:solidFill>
              </a:rPr>
              <a:t>1</a:t>
            </a:r>
            <a:r>
              <a:rPr lang="ru-RU" sz="1600" dirty="0" smtClean="0">
                <a:solidFill>
                  <a:schemeClr val="bg1"/>
                </a:solidFill>
              </a:rPr>
              <a:t>» была проведена муниципальная конференция, посвященная 350-летию со дня рождения Петра </a:t>
            </a:r>
            <a:r>
              <a:rPr lang="en-US" sz="1600" dirty="0" smtClean="0">
                <a:solidFill>
                  <a:schemeClr val="bg1"/>
                </a:solidFill>
              </a:rPr>
              <a:t>I</a:t>
            </a:r>
            <a:r>
              <a:rPr lang="ru-RU" sz="1600" dirty="0" smtClean="0">
                <a:solidFill>
                  <a:schemeClr val="bg1"/>
                </a:solidFill>
              </a:rPr>
              <a:t> (Первого Российского Императора</a:t>
            </a:r>
            <a:r>
              <a:rPr lang="ru-RU" sz="1600" dirty="0" smtClean="0">
                <a:solidFill>
                  <a:schemeClr val="bg1"/>
                </a:solidFill>
              </a:rPr>
              <a:t>). </a:t>
            </a:r>
          </a:p>
          <a:p>
            <a:pPr algn="just"/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smtClean="0">
                <a:solidFill>
                  <a:schemeClr val="bg1"/>
                </a:solidFill>
              </a:rPr>
              <a:t>    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smtClean="0">
                <a:solidFill>
                  <a:schemeClr val="bg1"/>
                </a:solidFill>
              </a:rPr>
              <a:t>В работе секций (1 секция История </a:t>
            </a:r>
            <a:r>
              <a:rPr lang="ru-RU" sz="1600" dirty="0" smtClean="0">
                <a:solidFill>
                  <a:schemeClr val="bg1"/>
                </a:solidFill>
              </a:rPr>
              <a:t>России: на перекрестке эпох и традиций. Пётр Великий и его </a:t>
            </a:r>
            <a:r>
              <a:rPr lang="ru-RU" sz="1600" dirty="0" smtClean="0">
                <a:solidFill>
                  <a:schemeClr val="bg1"/>
                </a:solidFill>
              </a:rPr>
              <a:t>время, 2 </a:t>
            </a:r>
            <a:r>
              <a:rPr lang="ru-RU" sz="1600" dirty="0" smtClean="0">
                <a:solidFill>
                  <a:schemeClr val="bg1"/>
                </a:solidFill>
              </a:rPr>
              <a:t>секция История России: на перекрестке эпох и традиций. Пётр Великий и его </a:t>
            </a:r>
            <a:r>
              <a:rPr lang="ru-RU" sz="1600" dirty="0" smtClean="0">
                <a:solidFill>
                  <a:schemeClr val="bg1"/>
                </a:solidFill>
              </a:rPr>
              <a:t>время) приняли участие обучающиеся и педагоги общеобразовательных организаций Жарковского района , заместитель главы района по социальным вопросам – Козлова Н.Г., </a:t>
            </a:r>
            <a:r>
              <a:rPr lang="ru-RU" sz="1600" dirty="0" smtClean="0">
                <a:solidFill>
                  <a:schemeClr val="bg1"/>
                </a:solidFill>
              </a:rPr>
              <a:t>н</a:t>
            </a:r>
            <a:r>
              <a:rPr lang="ru-RU" sz="1600" dirty="0" smtClean="0">
                <a:solidFill>
                  <a:schemeClr val="bg1"/>
                </a:solidFill>
              </a:rPr>
              <a:t>астоятель </a:t>
            </a:r>
            <a:r>
              <a:rPr lang="ru-RU" sz="1600" dirty="0" smtClean="0">
                <a:solidFill>
                  <a:schemeClr val="bg1"/>
                </a:solidFill>
              </a:rPr>
              <a:t>храма Владимирской иконы Божьей </a:t>
            </a:r>
            <a:r>
              <a:rPr lang="ru-RU" sz="1600" dirty="0" smtClean="0">
                <a:solidFill>
                  <a:schemeClr val="bg1"/>
                </a:solidFill>
              </a:rPr>
              <a:t>матери -  </a:t>
            </a:r>
            <a:r>
              <a:rPr lang="ru-RU" sz="1600" dirty="0" smtClean="0">
                <a:solidFill>
                  <a:schemeClr val="bg1"/>
                </a:solidFill>
              </a:rPr>
              <a:t>иерей </a:t>
            </a:r>
            <a:r>
              <a:rPr lang="ru-RU" sz="1600" dirty="0" smtClean="0">
                <a:solidFill>
                  <a:schemeClr val="bg1"/>
                </a:solidFill>
              </a:rPr>
              <a:t>Александр.  </a:t>
            </a:r>
            <a:endParaRPr lang="ru-RU" sz="1600" dirty="0" smtClean="0">
              <a:solidFill>
                <a:schemeClr val="bg1"/>
              </a:solidFill>
            </a:endParaRPr>
          </a:p>
          <a:p>
            <a:pPr algn="just"/>
            <a:r>
              <a:rPr lang="ru-RU" sz="1600" dirty="0" smtClean="0">
                <a:solidFill>
                  <a:schemeClr val="bg1"/>
                </a:solidFill>
              </a:rPr>
              <a:t>  Все участники конференции награждены  грамотами и сертификатами за участие.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USER\Desktop\5a0df3d4f1_fit-in_1280x800_filters_no_upscale()__f2211_3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09120"/>
            <a:ext cx="3312368" cy="2348880"/>
          </a:xfrm>
          <a:prstGeom prst="rect">
            <a:avLst/>
          </a:prstGeom>
          <a:noFill/>
        </p:spPr>
      </p:pic>
      <p:pic>
        <p:nvPicPr>
          <p:cNvPr id="1027" name="Picture 3" descr="C:\Users\USER\Desktop\e4b6678ab7_fit-in_1280x800_filters_no_upscale()__f2210_0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5013176"/>
            <a:ext cx="2555776" cy="1703851"/>
          </a:xfrm>
          <a:prstGeom prst="rect">
            <a:avLst/>
          </a:prstGeom>
          <a:noFill/>
        </p:spPr>
      </p:pic>
      <p:pic>
        <p:nvPicPr>
          <p:cNvPr id="1028" name="Picture 4" descr="C:\Users\USER\Desktop\4212b24d7a_fit-in_1280x800_filters_no_upscale()__f2213_f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97352" y="1268760"/>
            <a:ext cx="2546648" cy="1697765"/>
          </a:xfrm>
          <a:prstGeom prst="rect">
            <a:avLst/>
          </a:prstGeom>
          <a:noFill/>
        </p:spPr>
      </p:pic>
      <p:pic>
        <p:nvPicPr>
          <p:cNvPr id="1029" name="Picture 5" descr="C:\Users\USER\Desktop\be237e3cfd_fit-in_1280x800_filters_no_upscale()__f2212_8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24" y="3140968"/>
            <a:ext cx="2555776" cy="1703851"/>
          </a:xfrm>
          <a:prstGeom prst="rect">
            <a:avLst/>
          </a:prstGeom>
          <a:noFill/>
        </p:spPr>
      </p:pic>
      <p:pic>
        <p:nvPicPr>
          <p:cNvPr id="1031" name="Picture 7" descr="C:\Users\USER\Desktop\b83f74d63d_fit-in_1280x800_filters_no_upscale()__f2215_f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6200000">
            <a:off x="2951820" y="4877780"/>
            <a:ext cx="2376264" cy="1584176"/>
          </a:xfrm>
          <a:prstGeom prst="rect">
            <a:avLst/>
          </a:prstGeom>
          <a:noFill/>
        </p:spPr>
      </p:pic>
      <p:pic>
        <p:nvPicPr>
          <p:cNvPr id="1033" name="Picture 9" descr="C:\Users\USER\Desktop\5520afb18d_fit-in_1280x800_filters_no_upscale()__f2214_2f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6200000">
            <a:off x="4608005" y="4877782"/>
            <a:ext cx="2376261" cy="15841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</TotalTime>
  <Words>118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Муниципальная конференция "Первый Российский Император"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Больше 136 тысяч юных жителей Тверской области написали письма солдатам</dc:title>
  <dc:creator>USER</dc:creator>
  <cp:lastModifiedBy>User</cp:lastModifiedBy>
  <cp:revision>11</cp:revision>
  <dcterms:created xsi:type="dcterms:W3CDTF">2022-02-21T18:20:38Z</dcterms:created>
  <dcterms:modified xsi:type="dcterms:W3CDTF">2022-05-04T06:49:28Z</dcterms:modified>
</cp:coreProperties>
</file>