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13" autoAdjust="0"/>
  </p:normalViewPr>
  <p:slideViewPr>
    <p:cSldViewPr>
      <p:cViewPr>
        <p:scale>
          <a:sx n="100" d="100"/>
          <a:sy n="100" d="100"/>
        </p:scale>
        <p:origin x="-2040" y="-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01.06.2022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0"/>
            <a:ext cx="8229600" cy="864096"/>
          </a:xfrm>
        </p:spPr>
        <p:txBody>
          <a:bodyPr>
            <a:normAutofit/>
          </a:bodyPr>
          <a:lstStyle/>
          <a:p>
            <a:r>
              <a:rPr lang="ru-RU" sz="2000" i="1" dirty="0" smtClean="0">
                <a:solidFill>
                  <a:srgbClr val="92D050"/>
                </a:solidFill>
              </a:rPr>
              <a:t>Открытие Школьного лагеря дневного пребывания на летние каникулы 2022</a:t>
            </a:r>
            <a:endParaRPr lang="ru-RU" sz="2000" i="1" dirty="0">
              <a:solidFill>
                <a:srgbClr val="92D05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71800" y="1124744"/>
            <a:ext cx="6040760" cy="54006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altLang="ru-RU" sz="1400" b="1" dirty="0" smtClean="0">
                <a:solidFill>
                  <a:schemeClr val="bg1"/>
                </a:solidFill>
                <a:latin typeface="Times New Roman" pitchFamily="18" charset="0"/>
                <a:ea typeface="Verdana" pitchFamily="34" charset="0"/>
              </a:rPr>
              <a:t>Здравствуй лето! Мы готовы отдыхать!</a:t>
            </a:r>
          </a:p>
          <a:p>
            <a:pPr>
              <a:defRPr/>
            </a:pPr>
            <a:r>
              <a:rPr lang="ru-RU" altLang="ru-RU" sz="1400" dirty="0" smtClean="0">
                <a:solidFill>
                  <a:schemeClr val="bg1"/>
                </a:solidFill>
                <a:latin typeface="Times New Roman" pitchFamily="18" charset="0"/>
                <a:ea typeface="Verdana" pitchFamily="34" charset="0"/>
              </a:rPr>
              <a:t>Эти слова можно назвать лейтмотивом праздника, состоявшегося </a:t>
            </a:r>
          </a:p>
          <a:p>
            <a:pPr>
              <a:defRPr/>
            </a:pPr>
            <a:r>
              <a:rPr lang="ru-RU" altLang="ru-RU" sz="1400" b="1" dirty="0" smtClean="0">
                <a:solidFill>
                  <a:schemeClr val="bg1"/>
                </a:solidFill>
                <a:latin typeface="Times New Roman" pitchFamily="18" charset="0"/>
                <a:ea typeface="Verdana" pitchFamily="34" charset="0"/>
              </a:rPr>
              <a:t>1 июня 2022 года </a:t>
            </a:r>
            <a:r>
              <a:rPr lang="ru-RU" altLang="ru-RU" sz="1400" dirty="0" smtClean="0">
                <a:solidFill>
                  <a:schemeClr val="bg1"/>
                </a:solidFill>
                <a:latin typeface="Times New Roman" pitchFamily="18" charset="0"/>
                <a:ea typeface="Verdana" pitchFamily="34" charset="0"/>
              </a:rPr>
              <a:t>в парке отдыха районного центра.</a:t>
            </a:r>
          </a:p>
          <a:p>
            <a:pPr>
              <a:defRPr/>
            </a:pPr>
            <a:r>
              <a:rPr lang="ru-RU" altLang="ru-RU" sz="1400" dirty="0" smtClean="0">
                <a:solidFill>
                  <a:schemeClr val="bg1"/>
                </a:solidFill>
                <a:latin typeface="Times New Roman" pitchFamily="18" charset="0"/>
                <a:ea typeface="Verdana" pitchFamily="34" charset="0"/>
              </a:rPr>
              <a:t>1 июня мы отмечаем двойной праздник – </a:t>
            </a:r>
            <a:r>
              <a:rPr lang="ru-RU" altLang="ru-RU" sz="1400" b="1" dirty="0" smtClean="0">
                <a:solidFill>
                  <a:schemeClr val="bg1"/>
                </a:solidFill>
                <a:latin typeface="Times New Roman" pitchFamily="18" charset="0"/>
                <a:ea typeface="Verdana" pitchFamily="34" charset="0"/>
              </a:rPr>
              <a:t>День защиты детей и начало лета и самых любимых и долгожданных летних каникул</a:t>
            </a:r>
            <a:r>
              <a:rPr lang="ru-RU" altLang="ru-RU" sz="1400" dirty="0" smtClean="0">
                <a:solidFill>
                  <a:schemeClr val="bg1"/>
                </a:solidFill>
                <a:latin typeface="Times New Roman" pitchFamily="18" charset="0"/>
                <a:ea typeface="Verdana" pitchFamily="34" charset="0"/>
              </a:rPr>
              <a:t>. </a:t>
            </a:r>
          </a:p>
          <a:p>
            <a:pPr>
              <a:defRPr/>
            </a:pPr>
            <a:r>
              <a:rPr lang="ru-RU" altLang="ru-RU" sz="1400" dirty="0" smtClean="0">
                <a:solidFill>
                  <a:schemeClr val="bg1"/>
                </a:solidFill>
                <a:latin typeface="Times New Roman" pitchFamily="18" charset="0"/>
                <a:ea typeface="Verdana" pitchFamily="34" charset="0"/>
              </a:rPr>
              <a:t>Традиционно в этот день проводится и торжественное открытие первой смены летних оздоровительных лагерей, действующих при школах. Не стал исключением и нынешний год.</a:t>
            </a:r>
          </a:p>
          <a:p>
            <a:r>
              <a:rPr lang="ru-RU" sz="1400" dirty="0" smtClean="0">
                <a:solidFill>
                  <a:schemeClr val="bg1"/>
                </a:solidFill>
              </a:rPr>
              <a:t>Летний период – активная пора социализации школьников. С</a:t>
            </a:r>
          </a:p>
          <a:p>
            <a:r>
              <a:rPr lang="ru-RU" sz="1400" dirty="0" smtClean="0">
                <a:solidFill>
                  <a:schemeClr val="bg1"/>
                </a:solidFill>
              </a:rPr>
              <a:t>наступлением летних каникул перед большинством родителей встаёт вопрос о том, каким образом организовать летний отдых своих детей. Особую роль играют лагеря с дневным пребыванием детей. Посещая пришкольный лагерь, ребёнок не отрывается от семьи, находится под присмотром педагогов, своевременно накормлен, занят интересными делами, а вечером и в выходные дни в кругу семьи. Ещё один немаловажный момент – это возможность общения ребёнка с привычным кругом друзей.</a:t>
            </a:r>
          </a:p>
          <a:p>
            <a:r>
              <a:rPr lang="ru-RU" sz="1400" dirty="0" smtClean="0">
                <a:solidFill>
                  <a:schemeClr val="bg1"/>
                </a:solidFill>
              </a:rPr>
              <a:t>Правильная организация летнего отдыха - это путь к совершенствованию личностных способностей, время открытий и приключений, игры и труда, время событий и встреч с чудом, время познания новых людей, а главное – самого себя.</a:t>
            </a:r>
          </a:p>
          <a:p>
            <a:r>
              <a:rPr lang="ru-RU" sz="1400" dirty="0" smtClean="0">
                <a:solidFill>
                  <a:schemeClr val="bg1"/>
                </a:solidFill>
              </a:rPr>
              <a:t> Именно это может дать оздоровительный летний лагерь на базе  МОУ «</a:t>
            </a:r>
            <a:r>
              <a:rPr lang="ru-RU" sz="1400" dirty="0" err="1" smtClean="0">
                <a:solidFill>
                  <a:schemeClr val="bg1"/>
                </a:solidFill>
              </a:rPr>
              <a:t>Жарковская</a:t>
            </a:r>
            <a:r>
              <a:rPr lang="ru-RU" sz="1400" dirty="0" smtClean="0">
                <a:solidFill>
                  <a:schemeClr val="bg1"/>
                </a:solidFill>
              </a:rPr>
              <a:t> СОШ №1»</a:t>
            </a:r>
          </a:p>
          <a:p>
            <a:pPr>
              <a:defRPr/>
            </a:pPr>
            <a:endParaRPr lang="ru-RU" sz="1400" dirty="0">
              <a:solidFill>
                <a:schemeClr val="bg1"/>
              </a:solidFill>
            </a:endParaRPr>
          </a:p>
        </p:txBody>
      </p:sp>
      <p:pic>
        <p:nvPicPr>
          <p:cNvPr id="1026" name="Picture 2" descr="C:\Users\USER\Desktop\Фото\20220601_11125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789040"/>
            <a:ext cx="2195736" cy="1646802"/>
          </a:xfrm>
          <a:prstGeom prst="rect">
            <a:avLst/>
          </a:prstGeom>
          <a:noFill/>
        </p:spPr>
      </p:pic>
      <p:pic>
        <p:nvPicPr>
          <p:cNvPr id="1027" name="Picture 3" descr="C:\Users\USER\Desktop\Фото\20220601_11254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04864"/>
            <a:ext cx="2195736" cy="1646802"/>
          </a:xfrm>
          <a:prstGeom prst="rect">
            <a:avLst/>
          </a:prstGeom>
          <a:noFill/>
        </p:spPr>
      </p:pic>
      <p:pic>
        <p:nvPicPr>
          <p:cNvPr id="1028" name="Picture 4" descr="C:\Users\USER\Desktop\Фото\20220601_11140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92696"/>
            <a:ext cx="2195736" cy="1646802"/>
          </a:xfrm>
          <a:prstGeom prst="rect">
            <a:avLst/>
          </a:prstGeom>
          <a:noFill/>
        </p:spPr>
      </p:pic>
      <p:pic>
        <p:nvPicPr>
          <p:cNvPr id="1029" name="Picture 5" descr="C:\Users\USER\Desktop\Фото\20220601_11421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10800000" flipV="1">
            <a:off x="0" y="5211198"/>
            <a:ext cx="2195736" cy="16468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60</TotalTime>
  <Words>212</Words>
  <Application>Microsoft Office PowerPoint</Application>
  <PresentationFormat>Экран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Апекс</vt:lpstr>
      <vt:lpstr>Открытие Школьного лагеря дневного пребывания на летние каникулы 2022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Больше 136 тысяч юных жителей Тверской области написали письма солдатам</dc:title>
  <dc:creator>USER</dc:creator>
  <cp:lastModifiedBy>USER</cp:lastModifiedBy>
  <cp:revision>10</cp:revision>
  <dcterms:created xsi:type="dcterms:W3CDTF">2022-02-21T18:20:38Z</dcterms:created>
  <dcterms:modified xsi:type="dcterms:W3CDTF">2022-06-01T13:43:09Z</dcterms:modified>
</cp:coreProperties>
</file>