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0D1F-0178-42C1-AB80-1629F3F619DC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4834C-F38C-4835-BBC7-B8B7F3A8D1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E96B87-CD2F-4F5E-A8D4-2913D7CF606D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F7515-6BFC-4442-9821-72A93B5C97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4997D-B69F-4003-A874-8C7DBCEFC13B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36490-4D37-4E17-AF93-C7AF1D4362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28A77D-CA82-41F8-9491-F72FF83D2B5F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4C8F3-2DC7-49B9-A2A5-2E926CF42B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57A7DC-2444-49AC-938A-B73A40895C32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B6656-48FB-4486-898D-4E0AB61F3C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81F41-803A-4DE7-86EB-C1C7B270EA78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CA3437-0C0B-45F7-A7CD-88E098E7AC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9BB2AC-246C-4FCB-B0E9-74B74CE2D32A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1B5CC6-8D73-40F1-BD82-8094DD226F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A2383E-5F6E-42BD-BC22-15D1CC1C57A6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4CC83-788F-4C6D-B11D-0E40532465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C2419-F020-4A18-A4BB-5C213D7F880D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11E93-8A73-48C0-A989-29CBC1A94D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70CB6-8F3A-42E5-B581-591A3BA161B2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14469-157A-4F83-A473-4D17F3A7C0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E8F09B-09C8-4EE6-882D-22D5669B0D81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BC86C66-3DCF-4F81-97EC-C8D3F3B51E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DA51618-DF1F-40AC-B7B6-BFFE171968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ГИА- 2022</a:t>
            </a:r>
            <a:endParaRPr lang="ru-RU" sz="27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214282" y="692696"/>
            <a:ext cx="8643998" cy="6165304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sz="1600" b="1" dirty="0" smtClean="0"/>
              <a:t> </a:t>
            </a:r>
            <a:r>
              <a:rPr lang="ru-RU" sz="1600" b="1" dirty="0" smtClean="0"/>
              <a:t>         </a:t>
            </a:r>
            <a:r>
              <a:rPr lang="ru-RU" sz="2500" dirty="0" smtClean="0"/>
              <a:t>26 мая стартует очередная кампания ЕГЭ, ОГЭ в 9-х классах уже </a:t>
            </a:r>
            <a:r>
              <a:rPr lang="ru-RU" sz="2500" dirty="0" smtClean="0"/>
              <a:t>стартовала 19 мая. </a:t>
            </a:r>
          </a:p>
          <a:p>
            <a:pPr algn="ctr">
              <a:buNone/>
            </a:pPr>
            <a:r>
              <a:rPr lang="ru-RU" sz="2500" dirty="0" smtClean="0"/>
              <a:t>В этом году для участия в экзамене заявилось свыше 723 тыс. участников, из них 645 тыс. выпускников текущего года. ЕГЭ будут принимать в 6 тыс. пунктах, будет задействованы 247 тыс. организаторов и 8 тыс. медработников</a:t>
            </a:r>
            <a:r>
              <a:rPr lang="ru-RU" sz="2500" dirty="0" smtClean="0"/>
              <a:t>. </a:t>
            </a:r>
          </a:p>
          <a:p>
            <a:pPr>
              <a:buNone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buNone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 На территории Жарковского района 22 выпускника 11-х классов и 46 выпускников 9-х классов.</a:t>
            </a:r>
            <a:r>
              <a:rPr lang="ru-RU" sz="2500" dirty="0" smtClean="0"/>
              <a:t> </a:t>
            </a:r>
            <a:endParaRPr lang="ru-RU" sz="2500" dirty="0" smtClean="0"/>
          </a:p>
          <a:p>
            <a:pPr>
              <a:buNone/>
            </a:pPr>
            <a:r>
              <a:rPr lang="ru-RU" sz="2500" dirty="0" smtClean="0"/>
              <a:t> </a:t>
            </a:r>
            <a:r>
              <a:rPr lang="ru-RU" sz="2500" dirty="0" smtClean="0"/>
              <a:t>      ЕГЭ-2022 </a:t>
            </a:r>
            <a:r>
              <a:rPr lang="ru-RU" sz="2500" dirty="0" smtClean="0"/>
              <a:t>вернулся в </a:t>
            </a:r>
            <a:r>
              <a:rPr lang="ru-RU" sz="2500" dirty="0" err="1" smtClean="0"/>
              <a:t>доковидный</a:t>
            </a:r>
            <a:r>
              <a:rPr lang="ru-RU" sz="2500" dirty="0" smtClean="0"/>
              <a:t> формат. Выпускники сдают два обязательных предмета – математика и русский язык, остальные предметы выбирают с учетом поступления в желаемый вуз. Что касается </a:t>
            </a:r>
            <a:r>
              <a:rPr lang="ru-RU" sz="2500" dirty="0" err="1" smtClean="0"/>
              <a:t>антиковидных</a:t>
            </a:r>
            <a:r>
              <a:rPr lang="ru-RU" sz="2500" dirty="0" smtClean="0"/>
              <a:t> мер, то снято самое неудобное ограничение – рассадка выпускников в классе через полтора метра. </a:t>
            </a:r>
          </a:p>
          <a:p>
            <a:pPr>
              <a:buNone/>
            </a:pPr>
            <a:r>
              <a:rPr lang="ru-RU" sz="2500" dirty="0" smtClean="0"/>
              <a:t>Четверка лидеров предметов пока что не меняется: это русский язык, математика базовая и профильная (которые обязательны для получения аттестата), на третьем месте держится обществознание, на четвертом – биология.</a:t>
            </a:r>
          </a:p>
          <a:p>
            <a:pPr>
              <a:buNone/>
            </a:pPr>
            <a:r>
              <a:rPr lang="ru-RU" sz="2500" b="1" dirty="0" smtClean="0"/>
              <a:t>Сроки сдачи экзаменов в 2022 году</a:t>
            </a:r>
            <a:r>
              <a:rPr lang="ru-RU" sz="2500" b="1" dirty="0" smtClean="0"/>
              <a:t>:</a:t>
            </a:r>
            <a:endParaRPr lang="ru-RU" sz="2500" dirty="0" smtClean="0"/>
          </a:p>
          <a:p>
            <a:pPr>
              <a:buNone/>
            </a:pPr>
            <a:r>
              <a:rPr lang="ru-RU" sz="2500" dirty="0" smtClean="0"/>
              <a:t>          Девятиклассники </a:t>
            </a:r>
            <a:r>
              <a:rPr lang="ru-RU" sz="2500" dirty="0" smtClean="0"/>
              <a:t>— сдают четыре предмета. Два обязательных: русский язык и математика, а также два на </a:t>
            </a:r>
            <a:r>
              <a:rPr lang="ru-RU" sz="2500" dirty="0" smtClean="0"/>
              <a:t>выбор. </a:t>
            </a:r>
            <a:endParaRPr lang="ru-RU" sz="2500" dirty="0" smtClean="0"/>
          </a:p>
          <a:p>
            <a:pPr>
              <a:buNone/>
            </a:pPr>
            <a:r>
              <a:rPr lang="ru-RU" sz="2500" b="1" dirty="0" smtClean="0"/>
              <a:t>Сдача</a:t>
            </a:r>
            <a:r>
              <a:rPr lang="ru-RU" sz="2500" b="1" dirty="0" smtClean="0"/>
              <a:t> основного периода </a:t>
            </a:r>
            <a:r>
              <a:rPr lang="ru-RU" sz="2500" b="1" dirty="0" smtClean="0"/>
              <a:t>ОГЭ</a:t>
            </a:r>
            <a:r>
              <a:rPr lang="ru-RU" sz="2500" dirty="0" smtClean="0"/>
              <a:t> </a:t>
            </a:r>
          </a:p>
          <a:p>
            <a:pPr>
              <a:buNone/>
            </a:pPr>
            <a:r>
              <a:rPr lang="ru-RU" sz="2500" dirty="0" smtClean="0"/>
              <a:t>20 и 21 мая — иностранные языки</a:t>
            </a:r>
          </a:p>
          <a:p>
            <a:pPr>
              <a:buNone/>
            </a:pPr>
            <a:r>
              <a:rPr lang="ru-RU" sz="2500" dirty="0" smtClean="0"/>
              <a:t>23 мая — математика.</a:t>
            </a:r>
          </a:p>
          <a:p>
            <a:pPr>
              <a:buNone/>
            </a:pPr>
            <a:r>
              <a:rPr lang="ru-RU" sz="2500" dirty="0" smtClean="0"/>
              <a:t>26 мая — обществознание.</a:t>
            </a:r>
          </a:p>
          <a:p>
            <a:pPr>
              <a:buNone/>
            </a:pPr>
            <a:r>
              <a:rPr lang="ru-RU" sz="2500" dirty="0" smtClean="0"/>
              <a:t>1 июня — история, химия, биология и физика.</a:t>
            </a:r>
          </a:p>
          <a:p>
            <a:pPr>
              <a:buNone/>
            </a:pPr>
            <a:r>
              <a:rPr lang="ru-RU" sz="2500" dirty="0" smtClean="0"/>
              <a:t>7 июня — география, ИКТ, биология и химия.</a:t>
            </a:r>
          </a:p>
          <a:p>
            <a:pPr>
              <a:buNone/>
            </a:pPr>
            <a:r>
              <a:rPr lang="ru-RU" sz="2500" dirty="0" smtClean="0"/>
              <a:t>10 июня — литература, физика, информатика, ИКТ, а также </a:t>
            </a:r>
            <a:r>
              <a:rPr lang="ru-RU" sz="2500" dirty="0" err="1" smtClean="0"/>
              <a:t>географиа</a:t>
            </a:r>
            <a:r>
              <a:rPr lang="ru-RU" sz="2500" dirty="0" smtClean="0"/>
              <a:t>.</a:t>
            </a:r>
          </a:p>
          <a:p>
            <a:pPr>
              <a:buNone/>
            </a:pPr>
            <a:r>
              <a:rPr lang="ru-RU" sz="2500" dirty="0" smtClean="0"/>
              <a:t>15 июня — русский язык.</a:t>
            </a:r>
          </a:p>
          <a:p>
            <a:pPr>
              <a:buNone/>
            </a:pPr>
            <a:r>
              <a:rPr lang="ru-RU" sz="2500" dirty="0" smtClean="0"/>
              <a:t>* Остальные дни основного периода относятся к резервным.</a:t>
            </a:r>
          </a:p>
          <a:p>
            <a:pPr>
              <a:buNone/>
            </a:pPr>
            <a:r>
              <a:rPr lang="ru-RU" sz="2500" dirty="0" smtClean="0"/>
              <a:t>Сдача </a:t>
            </a:r>
            <a:r>
              <a:rPr lang="ru-RU" sz="2500" b="1" dirty="0" smtClean="0"/>
              <a:t>основного периода </a:t>
            </a:r>
            <a:r>
              <a:rPr lang="ru-RU" sz="2500" dirty="0" smtClean="0"/>
              <a:t>ЕГЭ</a:t>
            </a:r>
          </a:p>
          <a:p>
            <a:pPr>
              <a:buNone/>
            </a:pPr>
            <a:r>
              <a:rPr lang="ru-RU" sz="2500" dirty="0" smtClean="0"/>
              <a:t>26 </a:t>
            </a:r>
            <a:r>
              <a:rPr lang="ru-RU" sz="2500" dirty="0" smtClean="0"/>
              <a:t>мая (четверг) – география, литература, химия; </a:t>
            </a:r>
            <a:endParaRPr lang="ru-RU" sz="2500" dirty="0" smtClean="0"/>
          </a:p>
          <a:p>
            <a:pPr>
              <a:buNone/>
            </a:pPr>
            <a:r>
              <a:rPr lang="ru-RU" sz="2500" dirty="0" smtClean="0"/>
              <a:t>30 </a:t>
            </a:r>
            <a:r>
              <a:rPr lang="ru-RU" sz="2500" dirty="0" smtClean="0"/>
              <a:t>мая (понедельник) – русский язык; 31 мая (вторник) – русский язык</a:t>
            </a:r>
            <a:r>
              <a:rPr lang="ru-RU" sz="2500" dirty="0" smtClean="0"/>
              <a:t>;</a:t>
            </a:r>
          </a:p>
          <a:p>
            <a:pPr>
              <a:buNone/>
            </a:pPr>
            <a:r>
              <a:rPr lang="ru-RU" sz="2500" dirty="0" smtClean="0"/>
              <a:t> </a:t>
            </a:r>
            <a:r>
              <a:rPr lang="ru-RU" sz="2500" dirty="0" smtClean="0"/>
              <a:t>2 июня (четверг) – ЕГЭ по математике профильного уровня; </a:t>
            </a:r>
            <a:endParaRPr lang="ru-RU" sz="2500" dirty="0" smtClean="0"/>
          </a:p>
          <a:p>
            <a:pPr>
              <a:buNone/>
            </a:pPr>
            <a:r>
              <a:rPr lang="ru-RU" sz="2500" dirty="0" smtClean="0"/>
              <a:t>3 </a:t>
            </a:r>
            <a:r>
              <a:rPr lang="ru-RU" sz="2500" dirty="0" smtClean="0"/>
              <a:t>июня (пятница) – ЕГЭ по математике базового уровня; </a:t>
            </a:r>
            <a:endParaRPr lang="ru-RU" sz="2500" dirty="0" smtClean="0"/>
          </a:p>
          <a:p>
            <a:pPr>
              <a:buNone/>
            </a:pPr>
            <a:r>
              <a:rPr lang="ru-RU" sz="2500" dirty="0" smtClean="0"/>
              <a:t>6 </a:t>
            </a:r>
            <a:r>
              <a:rPr lang="ru-RU" sz="2500" dirty="0" smtClean="0"/>
              <a:t>июня (понедельник) – история, физика</a:t>
            </a:r>
            <a:r>
              <a:rPr lang="ru-RU" sz="2500" dirty="0" smtClean="0"/>
              <a:t>;</a:t>
            </a:r>
          </a:p>
          <a:p>
            <a:pPr>
              <a:buNone/>
            </a:pPr>
            <a:r>
              <a:rPr lang="ru-RU" sz="2500" dirty="0" smtClean="0"/>
              <a:t> </a:t>
            </a:r>
            <a:r>
              <a:rPr lang="ru-RU" sz="2500" dirty="0" smtClean="0"/>
              <a:t>9 июня (четверг) – </a:t>
            </a:r>
            <a:r>
              <a:rPr lang="ru-RU" sz="2500" dirty="0" smtClean="0"/>
              <a:t>обществознание; </a:t>
            </a:r>
          </a:p>
          <a:p>
            <a:pPr>
              <a:buNone/>
            </a:pPr>
            <a:r>
              <a:rPr lang="ru-RU" sz="2500" dirty="0" smtClean="0"/>
              <a:t>14 </a:t>
            </a:r>
            <a:r>
              <a:rPr lang="ru-RU" sz="2500" dirty="0" smtClean="0"/>
              <a:t>июня (вторник) – иностранные языки (за исключением раздела «Говорение»), биология; </a:t>
            </a:r>
            <a:endParaRPr lang="ru-RU" sz="2500" dirty="0" smtClean="0"/>
          </a:p>
          <a:p>
            <a:pPr>
              <a:buNone/>
            </a:pPr>
            <a:r>
              <a:rPr lang="ru-RU" sz="2500" dirty="0" smtClean="0"/>
              <a:t>16 </a:t>
            </a:r>
            <a:r>
              <a:rPr lang="ru-RU" sz="2500" dirty="0" smtClean="0"/>
              <a:t>июня (четверг) – иностранные языки (раздел «Говорение»); </a:t>
            </a:r>
            <a:endParaRPr lang="ru-RU" sz="2500" dirty="0" smtClean="0"/>
          </a:p>
          <a:p>
            <a:pPr>
              <a:buNone/>
            </a:pPr>
            <a:r>
              <a:rPr lang="ru-RU" sz="2500" dirty="0" smtClean="0"/>
              <a:t>17 </a:t>
            </a:r>
            <a:r>
              <a:rPr lang="ru-RU" sz="2500" dirty="0" smtClean="0"/>
              <a:t>июня (пятница) – иностранные языки (раздел «Говорение»); </a:t>
            </a:r>
            <a:endParaRPr lang="ru-RU" sz="2500" dirty="0" smtClean="0"/>
          </a:p>
          <a:p>
            <a:pPr>
              <a:buNone/>
            </a:pPr>
            <a:r>
              <a:rPr lang="ru-RU" sz="2500" dirty="0" smtClean="0"/>
              <a:t>20 </a:t>
            </a:r>
            <a:r>
              <a:rPr lang="ru-RU" sz="2500" dirty="0" smtClean="0"/>
              <a:t>июня (понедельник) – информатика</a:t>
            </a:r>
            <a:r>
              <a:rPr lang="ru-RU" sz="2500" dirty="0" smtClean="0"/>
              <a:t>;</a:t>
            </a:r>
          </a:p>
          <a:p>
            <a:pPr>
              <a:buNone/>
            </a:pPr>
            <a:r>
              <a:rPr lang="ru-RU" sz="2500" dirty="0" smtClean="0"/>
              <a:t> </a:t>
            </a:r>
            <a:r>
              <a:rPr lang="ru-RU" sz="2500" dirty="0" smtClean="0"/>
              <a:t>21 июня (вторник) – информатика;</a:t>
            </a:r>
            <a:br>
              <a:rPr lang="ru-RU" sz="25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250</TotalTime>
  <Words>124</Words>
  <Application>Microsoft Office PowerPoint</Application>
  <PresentationFormat>Экран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  ГИА- 2022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12</cp:revision>
  <dcterms:created xsi:type="dcterms:W3CDTF">2018-01-16T12:27:00Z</dcterms:created>
  <dcterms:modified xsi:type="dcterms:W3CDTF">2022-06-01T14:21:58Z</dcterms:modified>
</cp:coreProperties>
</file>