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FB80D1F-0178-42C1-AB80-1629F3F619DC}" type="datetimeFigureOut">
              <a:rPr lang="ru-RU" smtClean="0"/>
              <a:pPr>
                <a:defRPr/>
              </a:pPr>
              <a:t>01.06.2022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94834C-F38C-4835-BBC7-B8B7F3A8D11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BE96B87-CD2F-4F5E-A8D4-2913D7CF606D}" type="datetimeFigureOut">
              <a:rPr lang="ru-RU" smtClean="0"/>
              <a:pPr>
                <a:defRPr/>
              </a:pPr>
              <a:t>01.06.2022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2F7515-6BFC-4442-9821-72A93B5C975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D74997D-B69F-4003-A874-8C7DBCEFC13B}" type="datetimeFigureOut">
              <a:rPr lang="ru-RU" smtClean="0"/>
              <a:pPr>
                <a:defRPr/>
              </a:pPr>
              <a:t>01.06.2022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36490-4D37-4E17-AF93-C7AF1D43626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728A77D-CA82-41F8-9491-F72FF83D2B5F}" type="datetimeFigureOut">
              <a:rPr lang="ru-RU" smtClean="0"/>
              <a:pPr>
                <a:defRPr/>
              </a:pPr>
              <a:t>01.06.2022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44C8F3-2DC7-49B9-A2A5-2E926CF42B6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157A7DC-2444-49AC-938A-B73A40895C32}" type="datetimeFigureOut">
              <a:rPr lang="ru-RU" smtClean="0"/>
              <a:pPr>
                <a:defRPr/>
              </a:pPr>
              <a:t>01.06.2022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DB6656-48FB-4486-898D-4E0AB61F3C9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8381F41-803A-4DE7-86EB-C1C7B270EA78}" type="datetimeFigureOut">
              <a:rPr lang="ru-RU" smtClean="0"/>
              <a:pPr>
                <a:defRPr/>
              </a:pPr>
              <a:t>01.06.2022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CA3437-0C0B-45F7-A7CD-88E098E7ACE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99BB2AC-246C-4FCB-B0E9-74B74CE2D32A}" type="datetimeFigureOut">
              <a:rPr lang="ru-RU" smtClean="0"/>
              <a:pPr>
                <a:defRPr/>
              </a:pPr>
              <a:t>01.06.2022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1B5CC6-8D73-40F1-BD82-8094DD226FF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7A2383E-5F6E-42BD-BC22-15D1CC1C57A6}" type="datetimeFigureOut">
              <a:rPr lang="ru-RU" smtClean="0"/>
              <a:pPr>
                <a:defRPr/>
              </a:pPr>
              <a:t>01.06.2022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C4CC83-788F-4C6D-B11D-0E405324659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B7C2419-F020-4A18-A4BB-5C213D7F880D}" type="datetimeFigureOut">
              <a:rPr lang="ru-RU" smtClean="0"/>
              <a:pPr>
                <a:defRPr/>
              </a:pPr>
              <a:t>01.06.2022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211E93-8A73-48C0-A989-29CBC1A94D0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9170CB6-8F3A-42E5-B581-591A3BA161B2}" type="datetimeFigureOut">
              <a:rPr lang="ru-RU" smtClean="0"/>
              <a:pPr>
                <a:defRPr/>
              </a:pPr>
              <a:t>01.06.2022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D14469-157A-4F83-A473-4D17F3A7C04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9E8F09B-09C8-4EE6-882D-22D5669B0D81}" type="datetimeFigureOut">
              <a:rPr lang="ru-RU" smtClean="0"/>
              <a:pPr>
                <a:defRPr/>
              </a:pPr>
              <a:t>01.06.2022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2BC86C66-3DCF-4F81-97EC-C8D3F3B51E7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5998C319-0497-4905-A28A-DB3F485F0824}" type="datetimeFigureOut">
              <a:rPr lang="ru-RU" smtClean="0"/>
              <a:pPr>
                <a:defRPr/>
              </a:pPr>
              <a:t>01.06.2022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CDA51618-DF1F-40AC-B7B6-BFFE1719688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ria.ru/20220531/istoriya-1792210694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Изменения в ЕГЭ 2022 году</a:t>
            </a:r>
            <a:endParaRPr lang="ru-RU" sz="2700" b="1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5" name="Содержимое 2"/>
          <p:cNvSpPr>
            <a:spLocks noGrp="1"/>
          </p:cNvSpPr>
          <p:nvPr>
            <p:ph idx="1"/>
          </p:nvPr>
        </p:nvSpPr>
        <p:spPr>
          <a:xfrm>
            <a:off x="214282" y="692696"/>
            <a:ext cx="8643998" cy="590465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600" b="1" dirty="0" smtClean="0"/>
              <a:t> </a:t>
            </a:r>
            <a:r>
              <a:rPr lang="ru-RU" sz="1600" b="1" dirty="0" smtClean="0"/>
              <a:t>         </a:t>
            </a:r>
            <a:r>
              <a:rPr lang="ru-RU" sz="1600" dirty="0" smtClean="0"/>
              <a:t>Формат ЕГЭ знаком каждому школьнику. Последние нововведения банка заданий ФИПИ известны педагогам и ученикам заранее, поэтому есть время для их отработки на практике. Какие изменения внесли в ЕГЭ 2022 году и почему, что ждет выпускников, минимальные баллы и даты экзаменов</a:t>
            </a:r>
            <a:r>
              <a:rPr lang="ru-RU" sz="1600" b="1" dirty="0" smtClean="0"/>
              <a:t>   </a:t>
            </a:r>
          </a:p>
          <a:p>
            <a:pPr>
              <a:buNone/>
            </a:pPr>
            <a:r>
              <a:rPr lang="ru-RU" sz="1600" dirty="0" smtClean="0"/>
              <a:t>         Изменения </a:t>
            </a:r>
            <a:r>
              <a:rPr lang="ru-RU" sz="1600" dirty="0" smtClean="0"/>
              <a:t>в ЕГЭ 2022 затронули формат заданий и время их выполнения. Теперь школьники должны не только знать материал, но и уметь быстро ориентироваться при оформлении решений задач. "Четкие и быстрые ответы свидетельствуют о высоком уровне подготовки и </a:t>
            </a:r>
            <a:r>
              <a:rPr lang="ru-RU" sz="1600" dirty="0" smtClean="0"/>
              <a:t>конкурентоспособности.</a:t>
            </a:r>
            <a:endParaRPr lang="ru-RU" sz="1600" dirty="0" smtClean="0"/>
          </a:p>
          <a:p>
            <a:pPr>
              <a:buNone/>
            </a:pPr>
            <a:r>
              <a:rPr lang="ru-RU" sz="1600" b="1" i="1" dirty="0" smtClean="0"/>
              <a:t>Общие изменения в ЕГЭ</a:t>
            </a:r>
            <a:r>
              <a:rPr lang="ru-RU" sz="1600" b="1" i="1" dirty="0" smtClean="0"/>
              <a:t>:</a:t>
            </a:r>
            <a:endParaRPr lang="ru-RU" sz="1600" dirty="0" smtClean="0"/>
          </a:p>
          <a:p>
            <a:r>
              <a:rPr lang="ru-RU" sz="1600" dirty="0" smtClean="0"/>
              <a:t>исключены простые вопросы, которые занимали у школьников не более 30 секунд</a:t>
            </a:r>
            <a:r>
              <a:rPr lang="ru-RU" sz="1600" dirty="0" smtClean="0"/>
              <a:t>;</a:t>
            </a:r>
            <a:endParaRPr lang="ru-RU" sz="1600" dirty="0" smtClean="0"/>
          </a:p>
          <a:p>
            <a:r>
              <a:rPr lang="ru-RU" sz="1600" dirty="0" smtClean="0"/>
              <a:t>в заданиях не указывается количество правильных ответов, поэтому больше не получится применять метод исключения при решении. Из-за этого количество потерянных баллов возрастает: иногда ученики выбирают лишний пункт или его наоборот не хватает</a:t>
            </a:r>
            <a:r>
              <a:rPr lang="ru-RU" sz="1600" dirty="0" smtClean="0"/>
              <a:t>;</a:t>
            </a:r>
            <a:endParaRPr lang="ru-RU" sz="1600" dirty="0" smtClean="0"/>
          </a:p>
          <a:p>
            <a:r>
              <a:rPr lang="ru-RU" sz="1600" dirty="0" smtClean="0"/>
              <a:t>ряд вопросов из первой части перенесен во вторую, где требуется более развернутый ответ</a:t>
            </a:r>
            <a:r>
              <a:rPr lang="ru-RU" sz="1600" dirty="0" smtClean="0"/>
              <a:t>;</a:t>
            </a:r>
            <a:endParaRPr lang="ru-RU" sz="1600" dirty="0" smtClean="0"/>
          </a:p>
          <a:p>
            <a:r>
              <a:rPr lang="ru-RU" sz="1600" dirty="0" smtClean="0"/>
              <a:t>сокращено время, отведенное на сдачу ЕГЭ, например, обществознание и </a:t>
            </a:r>
            <a:r>
              <a:rPr lang="ru-RU" sz="1600" dirty="0" smtClean="0">
                <a:hlinkClick r:id="rId2"/>
              </a:rPr>
              <a:t>историю</a:t>
            </a:r>
            <a:r>
              <a:rPr lang="ru-RU" sz="1600" dirty="0" smtClean="0"/>
              <a:t> сократили на 55 минут, а по некоторым предметам время добавили</a:t>
            </a:r>
            <a:r>
              <a:rPr lang="ru-RU" sz="1600" dirty="0" smtClean="0"/>
              <a:t>;</a:t>
            </a:r>
            <a:endParaRPr lang="ru-RU" sz="1600" dirty="0" smtClean="0"/>
          </a:p>
          <a:p>
            <a:r>
              <a:rPr lang="ru-RU" sz="1600" dirty="0" smtClean="0"/>
              <a:t>некоторые задания второй части расширили. Теперь один вопрос может содержать множество подпунктов, на каждый из которых нужно дать грамотный ответ</a:t>
            </a:r>
            <a:r>
              <a:rPr lang="ru-RU" sz="1600" dirty="0" smtClean="0"/>
              <a:t>.</a:t>
            </a:r>
          </a:p>
          <a:p>
            <a:pPr>
              <a:buNone/>
            </a:pPr>
            <a:r>
              <a:rPr lang="ru-RU" sz="1600" dirty="0" smtClean="0"/>
              <a:t>Изменения по каждому предмету можно уточнить на </a:t>
            </a:r>
            <a:r>
              <a:rPr lang="ru-RU" sz="1600" smtClean="0"/>
              <a:t>официальном сайте ФИПИ</a:t>
            </a:r>
            <a:endParaRPr lang="ru-RU" sz="1600" dirty="0" smtClean="0"/>
          </a:p>
          <a:p>
            <a:pPr marL="0" indent="0" algn="just">
              <a:buNone/>
            </a:pPr>
            <a:endParaRPr lang="ru-RU" sz="1600" b="1" i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203</TotalTime>
  <Words>171</Words>
  <Application>Microsoft Office PowerPoint</Application>
  <PresentationFormat>Экран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Поток</vt:lpstr>
      <vt:lpstr>  Изменения в ЕГЭ 2022 году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dc:description>http://aida.ucoz.ru</dc:description>
  <cp:lastModifiedBy>User</cp:lastModifiedBy>
  <cp:revision>7</cp:revision>
  <dcterms:created xsi:type="dcterms:W3CDTF">2018-01-16T12:27:00Z</dcterms:created>
  <dcterms:modified xsi:type="dcterms:W3CDTF">2022-06-01T13:34:57Z</dcterms:modified>
</cp:coreProperties>
</file>