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custDataLst>
    <p:tags r:id="rId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3000" t="-5000" r="-3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1F48-C0FB-4875-B494-2402E2D70D14}" type="datetimeFigureOut">
              <a:rPr lang="ru-RU" smtClean="0"/>
              <a:pPr/>
              <a:t>17.08.2022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2AA53-A636-4EC2-8575-C118A80602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ups.online/ru/contests/lovetosolve" TargetMode="External"/><Relationship Id="rId2" Type="http://schemas.openxmlformats.org/officeDocument/2006/relationships/hyperlink" Target="http://&#1074;&#1099;&#1093;&#1086;&#1076;&#1080;&#1088;&#1077;&#1096;&#1072;&#1090;&#1100;.&#1088;&#1092;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phystech-union.org/vyxodi-resha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Выходи решать!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55546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Всероссийская физико-техническая контрольная «Выходи решать!» начнется 28 сентября </a:t>
            </a:r>
          </a:p>
          <a:p>
            <a:pPr>
              <a:buNone/>
            </a:pP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Проверить </a:t>
            </a:r>
            <a:r>
              <a:rPr lang="ru-RU" sz="1400" i="1" dirty="0" smtClean="0">
                <a:latin typeface="Times New Roman" pitchFamily="18" charset="0"/>
                <a:cs typeface="Times New Roman" pitchFamily="18" charset="0"/>
              </a:rPr>
              <a:t>свои знания в точных науках сможет любой желающий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28 сентября по 5 октября 2022 года, в преддверии Дня учителя, пройдет Всероссийская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физико-техническая контрольная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«Выходи решать!», в которой любой сможет проверить свои знания по физике, математике, информатике и биологии. Для участия нужно пройти бесплатную регистрацию на сайте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выходирешать.рф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Контрольная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для всех участников будет проводиться на технологической платформе VK для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онлайн-соревнований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чемпионатов и олимпиад —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AllСups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Благодаря единой платформе принять участие можно будет из любой точки планеты. При этом каждый зарегистрировавшийся участник сможет прийти на одну из очных площадок: всего их будет порядка 300 по всей стране и за её пределами. Новые адреса будут появляться на сайте проекта.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Открытие недели под лозунгом «Выходи решать!» состоится 28 сентября в Москве на одной из крупнейших в мире площадок для проведения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киберспортивных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турниров —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YotaArena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В день открытия посетителей будут ждать научно-популярные лекции, мастер-классы от популяризаторов науки и ученых и очная площадка с компьютерами для написания контрольной.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Организаторы Контрольной — Московский физико-технический институт (МФТИ), Заочная физико-техническая школа (ЗФТШ) МФТИ 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Физтех-Союз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Контрольная проходит при поддержке Фонда президентских грантов и Фонда целевого капитала МФТИ. 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Создатели «Выходи решать!» приглашают школы, вузы и компании из всех регионов России поддержать идею Контрольной и организовать очные площадки для ее решения. Для регистрации необходим интернет и несколько компьютеров. Регистрация площадок проходит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  <a:hlinkClick r:id="rId4"/>
              </a:rPr>
              <a:t>на сайте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Физтех-Союза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предыдущей контрольной в 2019 году приняли участие 78 000 человек, в 2020 — 2021 годах контрольная не проводилась из-за пандемии. В этом году организаторы ожидают более 100 000 участников.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Всероссийская физико-техническая контрольная «Выходи решать!» — просветительский проект, созданный в 2017 году и направленный на популяризацию науки и образования в России. Организаторы уверены, что интересные задачи помогут молодежи и взрослому поколению понять красоту и важность науки, а школьникам — выбрать будущую профессию.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:\Documents and Settings\Aida\Рабочий стол\ТЕКСТУРЫ и фоны, клипарты\2 ЧАСТЬ !!!\Scool_objekts\scool (42)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24" y="285728"/>
            <a:ext cx="642942" cy="6349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4-2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4-20</Template>
  <TotalTime>148</TotalTime>
  <Words>342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4-20</vt:lpstr>
      <vt:lpstr>Выходи решать!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2018-01-16T12:28:00Z</dcterms:created>
  <dcterms:modified xsi:type="dcterms:W3CDTF">2022-08-17T11:50:12Z</dcterms:modified>
</cp:coreProperties>
</file>