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F47AEFC-1F19-4590-8BBF-3404907B4232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6840D24-D3E9-4F5D-AEB5-604F0979622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6664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AEFC-1F19-4590-8BBF-3404907B4232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0D24-D3E9-4F5D-AEB5-604F09796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1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AEFC-1F19-4590-8BBF-3404907B4232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0D24-D3E9-4F5D-AEB5-604F09796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73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AEFC-1F19-4590-8BBF-3404907B4232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0D24-D3E9-4F5D-AEB5-604F09796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00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AEFC-1F19-4590-8BBF-3404907B4232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0D24-D3E9-4F5D-AEB5-604F0979622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858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AEFC-1F19-4590-8BBF-3404907B4232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0D24-D3E9-4F5D-AEB5-604F09796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18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AEFC-1F19-4590-8BBF-3404907B4232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0D24-D3E9-4F5D-AEB5-604F09796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92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AEFC-1F19-4590-8BBF-3404907B4232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0D24-D3E9-4F5D-AEB5-604F09796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57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AEFC-1F19-4590-8BBF-3404907B4232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0D24-D3E9-4F5D-AEB5-604F09796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68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AEFC-1F19-4590-8BBF-3404907B4232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0D24-D3E9-4F5D-AEB5-604F09796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86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AEFC-1F19-4590-8BBF-3404907B4232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0D24-D3E9-4F5D-AEB5-604F09796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9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F47AEFC-1F19-4590-8BBF-3404907B4232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6840D24-D3E9-4F5D-AEB5-604F09796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9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5AD35-52D8-5E02-EF91-041CCC6C7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107" y="234597"/>
            <a:ext cx="9144000" cy="477837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День солидарности в борьбе с терроризмом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706DBC-8838-346A-BBF7-6B5F3F0A7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2652" y="807868"/>
            <a:ext cx="4412202" cy="5681709"/>
          </a:xfrm>
        </p:spPr>
        <p:txBody>
          <a:bodyPr>
            <a:normAutofit lnSpcReduction="10000"/>
          </a:bodyPr>
          <a:lstStyle/>
          <a:p>
            <a:r>
              <a:rPr lang="ru-RU" sz="1400" b="0" i="0" dirty="0">
                <a:solidFill>
                  <a:srgbClr val="C00000"/>
                </a:solidFill>
                <a:effectLst/>
                <a:latin typeface="Roboto" panose="020B0604020202020204" pitchFamily="2" charset="0"/>
              </a:rPr>
              <a:t>В День памяти жертв терроризма в Беслане 2 сентября 2022г.в общеобразовательных организациях Жарковского района было проведено ряд мероприятий</a:t>
            </a:r>
            <a:r>
              <a:rPr lang="ru-RU" b="0" i="0" dirty="0">
                <a:solidFill>
                  <a:srgbClr val="C00000"/>
                </a:solidFill>
                <a:effectLst/>
                <a:latin typeface="Roboto" panose="020B0604020202020204" pitchFamily="2" charset="0"/>
              </a:rPr>
              <a:t>.</a:t>
            </a:r>
          </a:p>
          <a:p>
            <a:r>
              <a:rPr lang="ru-RU" sz="1400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На  классных часах «Терроризм-главная угроза человечеству«, «Терроризм терпеть нельзя» классные руководители рассказали о трагических событиях в Беслане. Также</a:t>
            </a:r>
            <a:r>
              <a:rPr lang="ru-RU" sz="11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sz="1400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 ребятам было рассказано, что такое терроризм и о наиболее известных терактах последнего десятилетия.</a:t>
            </a:r>
            <a:r>
              <a:rPr lang="ru-RU" sz="11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.  </a:t>
            </a:r>
            <a:r>
              <a:rPr lang="ru-RU" sz="1400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Особое внимание было уделено трагическому дню 1 сентября в Беслане, где на школьной линейке террористами было захвачено более 1000 человек</a:t>
            </a:r>
            <a:r>
              <a:rPr lang="ru-RU" sz="1100" dirty="0">
                <a:solidFill>
                  <a:srgbClr val="C00000"/>
                </a:solidFill>
                <a:latin typeface="Roboto" panose="02000000000000000000" pitchFamily="2" charset="0"/>
              </a:rPr>
              <a:t>.</a:t>
            </a:r>
          </a:p>
          <a:p>
            <a:r>
              <a:rPr lang="ru-RU" sz="1400" dirty="0">
                <a:solidFill>
                  <a:srgbClr val="C00000"/>
                </a:solidFill>
                <a:latin typeface="Roboto" panose="02000000000000000000" pitchFamily="2" charset="0"/>
              </a:rPr>
              <a:t>Ученики Жарковского района приняли участие в акции «Горе Беслана». </a:t>
            </a:r>
            <a:r>
              <a:rPr lang="ru-RU" sz="1400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В память о жертвах террора в небо запустили белые воздушные шары.</a:t>
            </a:r>
            <a:r>
              <a:rPr lang="ru-RU" sz="11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400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Во время запуска шаров пошел дождь, капли дождя падали на шары, лица и руки участников. Что получилось очень символично.</a:t>
            </a:r>
          </a:p>
          <a:p>
            <a:r>
              <a:rPr lang="ru-RU" sz="1400" b="0" i="0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С момента трагедии в Беслане прошло 18 лет, но боль от этих событий не утихает. </a:t>
            </a:r>
          </a:p>
          <a:p>
            <a:r>
              <a:rPr lang="ru-RU" sz="1400" b="0" i="0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Собравшиеся почтили память, в частности жертв теракта в Беслане, минутой молчания.</a:t>
            </a:r>
            <a:endParaRPr lang="ru-RU" sz="1400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54D1FD-CCAD-83EF-D529-80FB5910F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9" y="1220949"/>
            <a:ext cx="3332086" cy="22857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8C8D23-DFA9-8C76-62A0-9DD355157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8" y="3808519"/>
            <a:ext cx="3894861" cy="25970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D531FB-2E78-C895-0E7E-9FA1E9F09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24" y="4092785"/>
            <a:ext cx="3042228" cy="20285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0681A8-6CEC-3923-8528-EB446D6DE6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03" y="1246202"/>
            <a:ext cx="3518349" cy="202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15279"/>
      </p:ext>
    </p:extLst>
  </p:cSld>
  <p:clrMapOvr>
    <a:masterClrMapping/>
  </p:clrMapOvr>
</p:sld>
</file>

<file path=ppt/theme/theme1.xml><?xml version="1.0" encoding="utf-8"?>
<a:theme xmlns:a="http://schemas.openxmlformats.org/drawingml/2006/main" name="Вид">
  <a:themeElements>
    <a:clrScheme name="Вид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40</TotalTime>
  <Words>164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Century Schoolbook</vt:lpstr>
      <vt:lpstr>Roboto</vt:lpstr>
      <vt:lpstr>Wingdings 2</vt:lpstr>
      <vt:lpstr>Вид</vt:lpstr>
      <vt:lpstr>День солидарности в борьбе с терроризмом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солидарности в борьбе с терроризмом</dc:title>
  <dc:creator>Katya Kalinina</dc:creator>
  <cp:lastModifiedBy>Katya Kalinina</cp:lastModifiedBy>
  <cp:revision>1</cp:revision>
  <dcterms:created xsi:type="dcterms:W3CDTF">2022-09-06T07:21:53Z</dcterms:created>
  <dcterms:modified xsi:type="dcterms:W3CDTF">2022-09-06T08:02:09Z</dcterms:modified>
</cp:coreProperties>
</file>