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4858"/>
            <a:ext cx="1236705" cy="1187430"/>
          </a:xfrm>
          <a:prstGeom prst="rect">
            <a:avLst/>
          </a:prstGeom>
        </p:spPr>
      </p:pic>
      <p:pic>
        <p:nvPicPr>
          <p:cNvPr id="13" name="Рисунок 12" descr="1592773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flipH="1">
            <a:off x="7236296" y="3147814"/>
            <a:ext cx="1656184" cy="1772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626" y="311980"/>
            <a:ext cx="4320480" cy="4608512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611"/>
            </a:avLst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45489" y="195486"/>
            <a:ext cx="1381812" cy="1326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2228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Gabriola" pitchFamily="82" charset="0"/>
              </a:rPr>
              <a:t>     «Рождественский подарок солдату»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Скоро Новый год </a:t>
            </a:r>
            <a:r>
              <a:rPr lang="ru-RU" sz="1600" b="1" dirty="0" smtClean="0">
                <a:latin typeface="Gabriola" pitchFamily="82" charset="0"/>
              </a:rPr>
              <a:t>, Рождество и </a:t>
            </a:r>
            <a:r>
              <a:rPr lang="ru-RU" sz="1600" b="1" dirty="0" smtClean="0">
                <a:latin typeface="Gabriola" pitchFamily="82" charset="0"/>
              </a:rPr>
              <a:t>так приятно получать подарки и сюрпризы</a:t>
            </a:r>
            <a:r>
              <a:rPr lang="ru-RU" sz="1600" b="1" dirty="0" smtClean="0">
                <a:latin typeface="Gabriola" pitchFamily="82" charset="0"/>
              </a:rPr>
              <a:t>! </a:t>
            </a:r>
            <a:r>
              <a:rPr lang="ru-RU" sz="1600" b="1" dirty="0" smtClean="0">
                <a:latin typeface="Gabriola" pitchFamily="82" charset="0"/>
              </a:rPr>
              <a:t>В </a:t>
            </a:r>
            <a:r>
              <a:rPr lang="ru-RU" sz="1600" b="1" dirty="0" smtClean="0">
                <a:latin typeface="Gabriola" pitchFamily="82" charset="0"/>
              </a:rPr>
              <a:t>декабре  в общеобразовательных организациях Жарковского района было объявлено о проведении акции «Рождественский </a:t>
            </a:r>
            <a:r>
              <a:rPr lang="ru-RU" sz="1600" b="1" dirty="0" smtClean="0">
                <a:latin typeface="Gabriola" pitchFamily="82" charset="0"/>
              </a:rPr>
              <a:t> </a:t>
            </a:r>
            <a:r>
              <a:rPr lang="ru-RU" sz="1600" b="1" dirty="0" smtClean="0">
                <a:latin typeface="Gabriola" pitchFamily="82" charset="0"/>
              </a:rPr>
              <a:t>подарок солдату». Все учреждения приняли активное участие. Сладости, теплые носки,  </a:t>
            </a:r>
            <a:r>
              <a:rPr lang="ru-RU" sz="1600" b="1" dirty="0" smtClean="0">
                <a:latin typeface="Gabriola" pitchFamily="82" charset="0"/>
              </a:rPr>
              <a:t>праздничные открытки, созданные руками </a:t>
            </a:r>
            <a:r>
              <a:rPr lang="ru-RU" sz="1600" b="1" dirty="0" smtClean="0">
                <a:latin typeface="Gabriola" pitchFamily="82" charset="0"/>
              </a:rPr>
              <a:t>ребят переданы в Ржевскую епархию. Желаем нашим защитникам </a:t>
            </a:r>
            <a:r>
              <a:rPr lang="ru-RU" sz="1600" b="1" dirty="0" smtClean="0">
                <a:latin typeface="Gabriola" pitchFamily="82" charset="0"/>
              </a:rPr>
              <a:t>почувствовать тепло этого </a:t>
            </a:r>
            <a:r>
              <a:rPr lang="ru-RU" sz="1600" b="1" dirty="0" smtClean="0">
                <a:latin typeface="Gabriola" pitchFamily="82" charset="0"/>
              </a:rPr>
              <a:t>праздника и , конечно, поскорее вернуться домой!</a:t>
            </a:r>
            <a:endParaRPr lang="ru-RU" sz="1600" b="1" dirty="0">
              <a:latin typeface="Gabriola" pitchFamily="82" charset="0"/>
            </a:endParaRPr>
          </a:p>
        </p:txBody>
      </p:sp>
      <p:pic>
        <p:nvPicPr>
          <p:cNvPr id="4" name="Рисунок 3" descr="C:\Users\User\AppData\Local\Temp\Rar$DIa9880.47886\IMG_20221207_172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49659" y="2879975"/>
            <a:ext cx="2445249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gEyxaSMXRqB4LSIX6chRBQvWv_zfZkVnHKqQWNShi8MpTrWELmdpUdjJ-IhxelrcbERDuqMd2ou6uwuqLWdgs3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8"/>
            <a:ext cx="2409825" cy="180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OOg1neEmcPKPYyVJVqsFXN37myjnn1d97dVlwOIuxXBWjIHWzbe2p6AR8C8pbCUNeWijsdvTancNl_KnbpQ_N8M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86130"/>
            <a:ext cx="2282825" cy="171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AppData\Local\Temp\Rar$DIa6576.43204\IMG_20221207_1719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3122"/>
            <a:ext cx="2203272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</Words>
  <Application>Microsoft Office PowerPoint</Application>
  <PresentationFormat>Экран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«Рождественский подарок солдату» Скоро Новый год , Рождество и так приятно получать подарки и сюрпризы! В декабре  в общеобразовательных организациях Жарковского района было объявлено о проведении акции «Рождественский  подарок солдату». Все учреждения приняли активное участие. Сладости, теплые носки,  праздничные открытки, созданные руками ребят переданы в Ржевскую епархию. Желаем нашим защитникам почувствовать тепло этого праздника и , конечно, поскорее вернуться домой!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Новым годом</dc:title>
  <dc:subject>Шаблоны</dc:subject>
  <dc:creator>Бейгул Ольга Куприяновна г. Антрацит</dc:creator>
  <cp:lastModifiedBy>User</cp:lastModifiedBy>
  <cp:revision>30</cp:revision>
  <dcterms:created xsi:type="dcterms:W3CDTF">2017-12-17T16:26:29Z</dcterms:created>
  <dcterms:modified xsi:type="dcterms:W3CDTF">2022-12-08T12:33:06Z</dcterms:modified>
</cp:coreProperties>
</file>